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0" r:id="rId3"/>
    <p:sldId id="257" r:id="rId4"/>
    <p:sldId id="271" r:id="rId5"/>
    <p:sldId id="267" r:id="rId6"/>
    <p:sldId id="269" r:id="rId7"/>
    <p:sldId id="259" r:id="rId8"/>
    <p:sldId id="258" r:id="rId9"/>
    <p:sldId id="264" r:id="rId10"/>
    <p:sldId id="262" r:id="rId11"/>
    <p:sldId id="260" r:id="rId12"/>
    <p:sldId id="261"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114" d="100"/>
          <a:sy n="114" d="100"/>
        </p:scale>
        <p:origin x="63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D5A901A-C8AC-42EE-829C-0FC11345F4F7}"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46DC2B7-E3CD-4286-90F6-9DB64FDF7685}">
      <dgm:prSet/>
      <dgm:spPr/>
      <dgm:t>
        <a:bodyPr/>
        <a:lstStyle/>
        <a:p>
          <a:r>
            <a:rPr lang="en-US" b="0" i="0"/>
            <a:t>Classes</a:t>
          </a:r>
          <a:endParaRPr lang="en-US"/>
        </a:p>
      </dgm:t>
    </dgm:pt>
    <dgm:pt modelId="{191E668B-8683-40CD-BB5B-9C94C623AD5B}" type="parTrans" cxnId="{C360C429-C4DF-4AF4-A4C9-56C067F5B200}">
      <dgm:prSet/>
      <dgm:spPr/>
      <dgm:t>
        <a:bodyPr/>
        <a:lstStyle/>
        <a:p>
          <a:endParaRPr lang="en-US"/>
        </a:p>
      </dgm:t>
    </dgm:pt>
    <dgm:pt modelId="{DD9D7418-9AEE-4F0B-A49C-19513579E4DE}" type="sibTrans" cxnId="{C360C429-C4DF-4AF4-A4C9-56C067F5B200}">
      <dgm:prSet/>
      <dgm:spPr/>
      <dgm:t>
        <a:bodyPr/>
        <a:lstStyle/>
        <a:p>
          <a:endParaRPr lang="en-US"/>
        </a:p>
      </dgm:t>
    </dgm:pt>
    <dgm:pt modelId="{A578A849-1E97-41A0-AA10-E1D314A51640}">
      <dgm:prSet/>
      <dgm:spPr/>
      <dgm:t>
        <a:bodyPr/>
        <a:lstStyle/>
        <a:p>
          <a:r>
            <a:rPr lang="en-US" b="0" i="0"/>
            <a:t>Inheritance</a:t>
          </a:r>
          <a:endParaRPr lang="en-US"/>
        </a:p>
      </dgm:t>
    </dgm:pt>
    <dgm:pt modelId="{35B2B422-AC40-4145-B361-59F7632B9AF0}" type="parTrans" cxnId="{2FF6193A-94DF-45BC-B541-318A1A3179F5}">
      <dgm:prSet/>
      <dgm:spPr/>
      <dgm:t>
        <a:bodyPr/>
        <a:lstStyle/>
        <a:p>
          <a:endParaRPr lang="en-US"/>
        </a:p>
      </dgm:t>
    </dgm:pt>
    <dgm:pt modelId="{D4B55E57-A8E7-4048-A475-F4C673C5FC8B}" type="sibTrans" cxnId="{2FF6193A-94DF-45BC-B541-318A1A3179F5}">
      <dgm:prSet/>
      <dgm:spPr/>
      <dgm:t>
        <a:bodyPr/>
        <a:lstStyle/>
        <a:p>
          <a:endParaRPr lang="en-US"/>
        </a:p>
      </dgm:t>
    </dgm:pt>
    <dgm:pt modelId="{1B4B6BFF-E532-49C7-B11C-28170006042E}">
      <dgm:prSet/>
      <dgm:spPr/>
      <dgm:t>
        <a:bodyPr/>
        <a:lstStyle/>
        <a:p>
          <a:r>
            <a:rPr lang="en-US" b="0" i="0"/>
            <a:t>Object Oriented Programming</a:t>
          </a:r>
          <a:endParaRPr lang="en-US"/>
        </a:p>
      </dgm:t>
    </dgm:pt>
    <dgm:pt modelId="{9911BB9D-B916-4BFB-8D63-BA765B83E0A3}" type="parTrans" cxnId="{4135A176-87E5-41AE-912F-7DA30EF231E4}">
      <dgm:prSet/>
      <dgm:spPr/>
      <dgm:t>
        <a:bodyPr/>
        <a:lstStyle/>
        <a:p>
          <a:endParaRPr lang="en-US"/>
        </a:p>
      </dgm:t>
    </dgm:pt>
    <dgm:pt modelId="{B8E7D8BF-7703-4F47-8796-90A19CE75F23}" type="sibTrans" cxnId="{4135A176-87E5-41AE-912F-7DA30EF231E4}">
      <dgm:prSet/>
      <dgm:spPr/>
      <dgm:t>
        <a:bodyPr/>
        <a:lstStyle/>
        <a:p>
          <a:endParaRPr lang="en-US"/>
        </a:p>
      </dgm:t>
    </dgm:pt>
    <dgm:pt modelId="{8BC27DEB-ED90-4B5C-A22F-5F21E202D99C}">
      <dgm:prSet/>
      <dgm:spPr/>
      <dgm:t>
        <a:bodyPr/>
        <a:lstStyle/>
        <a:p>
          <a:r>
            <a:rPr lang="en-US" b="0" i="0"/>
            <a:t>Constructors</a:t>
          </a:r>
          <a:endParaRPr lang="en-US"/>
        </a:p>
      </dgm:t>
    </dgm:pt>
    <dgm:pt modelId="{2BB9E536-3248-41AB-820D-2D077DA958EA}" type="parTrans" cxnId="{59A323E5-DE72-4FCF-A8AE-3CF336A405C1}">
      <dgm:prSet/>
      <dgm:spPr/>
      <dgm:t>
        <a:bodyPr/>
        <a:lstStyle/>
        <a:p>
          <a:endParaRPr lang="en-US"/>
        </a:p>
      </dgm:t>
    </dgm:pt>
    <dgm:pt modelId="{CFFEF4EC-99E3-4E48-9A3C-64F53556FB92}" type="sibTrans" cxnId="{59A323E5-DE72-4FCF-A8AE-3CF336A405C1}">
      <dgm:prSet/>
      <dgm:spPr/>
      <dgm:t>
        <a:bodyPr/>
        <a:lstStyle/>
        <a:p>
          <a:endParaRPr lang="en-US"/>
        </a:p>
      </dgm:t>
    </dgm:pt>
    <dgm:pt modelId="{30ACB821-9CC8-4986-92FC-56FED0FBFDAF}">
      <dgm:prSet/>
      <dgm:spPr/>
      <dgm:t>
        <a:bodyPr/>
        <a:lstStyle/>
        <a:p>
          <a:r>
            <a:rPr lang="en-US" b="0" i="0"/>
            <a:t>Arrays</a:t>
          </a:r>
          <a:endParaRPr lang="en-US"/>
        </a:p>
      </dgm:t>
    </dgm:pt>
    <dgm:pt modelId="{227E125F-5203-4540-BC7D-9FD6648907F4}" type="parTrans" cxnId="{D07BC290-E0AA-41AE-9B6F-ACFEF7B50046}">
      <dgm:prSet/>
      <dgm:spPr/>
      <dgm:t>
        <a:bodyPr/>
        <a:lstStyle/>
        <a:p>
          <a:endParaRPr lang="en-US"/>
        </a:p>
      </dgm:t>
    </dgm:pt>
    <dgm:pt modelId="{06CD25C1-83E6-4B28-87C0-22C268BF44EC}" type="sibTrans" cxnId="{D07BC290-E0AA-41AE-9B6F-ACFEF7B50046}">
      <dgm:prSet/>
      <dgm:spPr/>
      <dgm:t>
        <a:bodyPr/>
        <a:lstStyle/>
        <a:p>
          <a:endParaRPr lang="en-US"/>
        </a:p>
      </dgm:t>
    </dgm:pt>
    <dgm:pt modelId="{28947220-70A8-466D-A6CD-5C71E7C0569B}">
      <dgm:prSet/>
      <dgm:spPr/>
      <dgm:t>
        <a:bodyPr/>
        <a:lstStyle/>
        <a:p>
          <a:r>
            <a:rPr lang="en-US" b="0" i="0"/>
            <a:t>ArrayLists</a:t>
          </a:r>
          <a:endParaRPr lang="en-US"/>
        </a:p>
      </dgm:t>
    </dgm:pt>
    <dgm:pt modelId="{1BA498EC-F3DE-466A-BB2C-D83063D2B000}" type="parTrans" cxnId="{049047B2-792D-451D-A972-D620F912F1D9}">
      <dgm:prSet/>
      <dgm:spPr/>
      <dgm:t>
        <a:bodyPr/>
        <a:lstStyle/>
        <a:p>
          <a:endParaRPr lang="en-US"/>
        </a:p>
      </dgm:t>
    </dgm:pt>
    <dgm:pt modelId="{9D9C9231-7192-4C88-864E-984C82FBC223}" type="sibTrans" cxnId="{049047B2-792D-451D-A972-D620F912F1D9}">
      <dgm:prSet/>
      <dgm:spPr/>
      <dgm:t>
        <a:bodyPr/>
        <a:lstStyle/>
        <a:p>
          <a:endParaRPr lang="en-US"/>
        </a:p>
      </dgm:t>
    </dgm:pt>
    <dgm:pt modelId="{771EB284-1F56-4791-8980-2494108B8AD6}">
      <dgm:prSet/>
      <dgm:spPr/>
      <dgm:t>
        <a:bodyPr/>
        <a:lstStyle/>
        <a:p>
          <a:r>
            <a:rPr lang="en-US" b="0" i="0"/>
            <a:t>Java Swing ( for GUI ) </a:t>
          </a:r>
          <a:endParaRPr lang="en-US"/>
        </a:p>
      </dgm:t>
    </dgm:pt>
    <dgm:pt modelId="{92DAA7A1-4D88-4C14-B3B7-EEF2813F955A}" type="parTrans" cxnId="{99855FE0-D968-417B-896E-B1D061D7095F}">
      <dgm:prSet/>
      <dgm:spPr/>
      <dgm:t>
        <a:bodyPr/>
        <a:lstStyle/>
        <a:p>
          <a:endParaRPr lang="en-US"/>
        </a:p>
      </dgm:t>
    </dgm:pt>
    <dgm:pt modelId="{8F626832-F698-44D1-9D7C-79D8EDCAB900}" type="sibTrans" cxnId="{99855FE0-D968-417B-896E-B1D061D7095F}">
      <dgm:prSet/>
      <dgm:spPr/>
      <dgm:t>
        <a:bodyPr/>
        <a:lstStyle/>
        <a:p>
          <a:endParaRPr lang="en-US"/>
        </a:p>
      </dgm:t>
    </dgm:pt>
    <dgm:pt modelId="{45B16BD1-E3BA-4478-90EE-98A7D98870F1}">
      <dgm:prSet/>
      <dgm:spPr/>
      <dgm:t>
        <a:bodyPr/>
        <a:lstStyle/>
        <a:p>
          <a:r>
            <a:rPr lang="en-US" b="0" i="0"/>
            <a:t>Get and set methods for classes.</a:t>
          </a:r>
          <a:endParaRPr lang="en-US"/>
        </a:p>
      </dgm:t>
    </dgm:pt>
    <dgm:pt modelId="{A15A9050-A342-4975-AA93-751429B477F8}" type="parTrans" cxnId="{673BBC63-FF7D-4756-8E94-85C4FA8C1B9D}">
      <dgm:prSet/>
      <dgm:spPr/>
      <dgm:t>
        <a:bodyPr/>
        <a:lstStyle/>
        <a:p>
          <a:endParaRPr lang="en-US"/>
        </a:p>
      </dgm:t>
    </dgm:pt>
    <dgm:pt modelId="{FF6E7B1D-FC2C-4748-90BA-6B821E901EE0}" type="sibTrans" cxnId="{673BBC63-FF7D-4756-8E94-85C4FA8C1B9D}">
      <dgm:prSet/>
      <dgm:spPr/>
      <dgm:t>
        <a:bodyPr/>
        <a:lstStyle/>
        <a:p>
          <a:endParaRPr lang="en-US"/>
        </a:p>
      </dgm:t>
    </dgm:pt>
    <dgm:pt modelId="{05F469F6-35F3-4B16-9AEB-3B18B933876D}">
      <dgm:prSet/>
      <dgm:spPr/>
      <dgm:t>
        <a:bodyPr/>
        <a:lstStyle/>
        <a:p>
          <a:r>
            <a:rPr lang="en-US" b="0" i="0"/>
            <a:t>Encapsulation</a:t>
          </a:r>
          <a:endParaRPr lang="en-US"/>
        </a:p>
      </dgm:t>
    </dgm:pt>
    <dgm:pt modelId="{A22CEF0A-AA43-430B-857E-24465739D233}" type="parTrans" cxnId="{D6FD455E-E122-4D91-9102-3C4585E5B8B3}">
      <dgm:prSet/>
      <dgm:spPr/>
      <dgm:t>
        <a:bodyPr/>
        <a:lstStyle/>
        <a:p>
          <a:endParaRPr lang="en-US"/>
        </a:p>
      </dgm:t>
    </dgm:pt>
    <dgm:pt modelId="{F2085F2D-9B22-464D-A021-9828C7627F46}" type="sibTrans" cxnId="{D6FD455E-E122-4D91-9102-3C4585E5B8B3}">
      <dgm:prSet/>
      <dgm:spPr/>
      <dgm:t>
        <a:bodyPr/>
        <a:lstStyle/>
        <a:p>
          <a:endParaRPr lang="en-US"/>
        </a:p>
      </dgm:t>
    </dgm:pt>
    <dgm:pt modelId="{CBB7F4DD-1B76-40EE-9222-FDA335BF0A06}" type="pres">
      <dgm:prSet presAssocID="{1D5A901A-C8AC-42EE-829C-0FC11345F4F7}" presName="diagram" presStyleCnt="0">
        <dgm:presLayoutVars>
          <dgm:dir/>
          <dgm:resizeHandles val="exact"/>
        </dgm:presLayoutVars>
      </dgm:prSet>
      <dgm:spPr/>
    </dgm:pt>
    <dgm:pt modelId="{2C53D01E-860C-460B-9F97-9BAE5D52C1F3}" type="pres">
      <dgm:prSet presAssocID="{646DC2B7-E3CD-4286-90F6-9DB64FDF7685}" presName="node" presStyleLbl="node1" presStyleIdx="0" presStyleCnt="9">
        <dgm:presLayoutVars>
          <dgm:bulletEnabled val="1"/>
        </dgm:presLayoutVars>
      </dgm:prSet>
      <dgm:spPr/>
    </dgm:pt>
    <dgm:pt modelId="{B63CF647-C18D-438B-A0A0-65866B820CC8}" type="pres">
      <dgm:prSet presAssocID="{DD9D7418-9AEE-4F0B-A49C-19513579E4DE}" presName="sibTrans" presStyleCnt="0"/>
      <dgm:spPr/>
    </dgm:pt>
    <dgm:pt modelId="{EE547EA4-D63A-41B6-BCF2-C3A12E4353CA}" type="pres">
      <dgm:prSet presAssocID="{A578A849-1E97-41A0-AA10-E1D314A51640}" presName="node" presStyleLbl="node1" presStyleIdx="1" presStyleCnt="9">
        <dgm:presLayoutVars>
          <dgm:bulletEnabled val="1"/>
        </dgm:presLayoutVars>
      </dgm:prSet>
      <dgm:spPr/>
    </dgm:pt>
    <dgm:pt modelId="{59E56E7E-514E-4E06-BE13-24BD10F6E378}" type="pres">
      <dgm:prSet presAssocID="{D4B55E57-A8E7-4048-A475-F4C673C5FC8B}" presName="sibTrans" presStyleCnt="0"/>
      <dgm:spPr/>
    </dgm:pt>
    <dgm:pt modelId="{3A59A772-2C33-4311-8119-A1017BD3B013}" type="pres">
      <dgm:prSet presAssocID="{1B4B6BFF-E532-49C7-B11C-28170006042E}" presName="node" presStyleLbl="node1" presStyleIdx="2" presStyleCnt="9">
        <dgm:presLayoutVars>
          <dgm:bulletEnabled val="1"/>
        </dgm:presLayoutVars>
      </dgm:prSet>
      <dgm:spPr/>
    </dgm:pt>
    <dgm:pt modelId="{E1049B4D-0328-40EB-9FE9-E8EA6C44901B}" type="pres">
      <dgm:prSet presAssocID="{B8E7D8BF-7703-4F47-8796-90A19CE75F23}" presName="sibTrans" presStyleCnt="0"/>
      <dgm:spPr/>
    </dgm:pt>
    <dgm:pt modelId="{A4485293-118E-43E0-8C22-A0DBD3CC5ED5}" type="pres">
      <dgm:prSet presAssocID="{8BC27DEB-ED90-4B5C-A22F-5F21E202D99C}" presName="node" presStyleLbl="node1" presStyleIdx="3" presStyleCnt="9">
        <dgm:presLayoutVars>
          <dgm:bulletEnabled val="1"/>
        </dgm:presLayoutVars>
      </dgm:prSet>
      <dgm:spPr/>
    </dgm:pt>
    <dgm:pt modelId="{7BC91158-1199-461B-89FC-496BB194A499}" type="pres">
      <dgm:prSet presAssocID="{CFFEF4EC-99E3-4E48-9A3C-64F53556FB92}" presName="sibTrans" presStyleCnt="0"/>
      <dgm:spPr/>
    </dgm:pt>
    <dgm:pt modelId="{0A2DF9A2-E316-4D92-9401-19C9183C2FAF}" type="pres">
      <dgm:prSet presAssocID="{30ACB821-9CC8-4986-92FC-56FED0FBFDAF}" presName="node" presStyleLbl="node1" presStyleIdx="4" presStyleCnt="9">
        <dgm:presLayoutVars>
          <dgm:bulletEnabled val="1"/>
        </dgm:presLayoutVars>
      </dgm:prSet>
      <dgm:spPr/>
    </dgm:pt>
    <dgm:pt modelId="{0C21DCEE-9B58-416D-8CBD-F946988DB876}" type="pres">
      <dgm:prSet presAssocID="{06CD25C1-83E6-4B28-87C0-22C268BF44EC}" presName="sibTrans" presStyleCnt="0"/>
      <dgm:spPr/>
    </dgm:pt>
    <dgm:pt modelId="{D166C959-DD8D-4A5D-B406-443D49EBFA23}" type="pres">
      <dgm:prSet presAssocID="{28947220-70A8-466D-A6CD-5C71E7C0569B}" presName="node" presStyleLbl="node1" presStyleIdx="5" presStyleCnt="9">
        <dgm:presLayoutVars>
          <dgm:bulletEnabled val="1"/>
        </dgm:presLayoutVars>
      </dgm:prSet>
      <dgm:spPr/>
    </dgm:pt>
    <dgm:pt modelId="{BFDB8CCF-59D9-47E2-A128-CA07EEDE223B}" type="pres">
      <dgm:prSet presAssocID="{9D9C9231-7192-4C88-864E-984C82FBC223}" presName="sibTrans" presStyleCnt="0"/>
      <dgm:spPr/>
    </dgm:pt>
    <dgm:pt modelId="{17CE72A4-3F62-4494-BB3B-B87361AD8706}" type="pres">
      <dgm:prSet presAssocID="{771EB284-1F56-4791-8980-2494108B8AD6}" presName="node" presStyleLbl="node1" presStyleIdx="6" presStyleCnt="9">
        <dgm:presLayoutVars>
          <dgm:bulletEnabled val="1"/>
        </dgm:presLayoutVars>
      </dgm:prSet>
      <dgm:spPr/>
    </dgm:pt>
    <dgm:pt modelId="{BFEE01F4-D677-412B-8E93-83CA91108EDC}" type="pres">
      <dgm:prSet presAssocID="{8F626832-F698-44D1-9D7C-79D8EDCAB900}" presName="sibTrans" presStyleCnt="0"/>
      <dgm:spPr/>
    </dgm:pt>
    <dgm:pt modelId="{645D8355-E2FA-4B11-BE90-6685F9729213}" type="pres">
      <dgm:prSet presAssocID="{45B16BD1-E3BA-4478-90EE-98A7D98870F1}" presName="node" presStyleLbl="node1" presStyleIdx="7" presStyleCnt="9">
        <dgm:presLayoutVars>
          <dgm:bulletEnabled val="1"/>
        </dgm:presLayoutVars>
      </dgm:prSet>
      <dgm:spPr/>
    </dgm:pt>
    <dgm:pt modelId="{C9562EED-2321-49ED-92A8-63D4BE0FECBD}" type="pres">
      <dgm:prSet presAssocID="{FF6E7B1D-FC2C-4748-90BA-6B821E901EE0}" presName="sibTrans" presStyleCnt="0"/>
      <dgm:spPr/>
    </dgm:pt>
    <dgm:pt modelId="{3DFE73E6-E5B0-418F-AB1D-00A6BF160132}" type="pres">
      <dgm:prSet presAssocID="{05F469F6-35F3-4B16-9AEB-3B18B933876D}" presName="node" presStyleLbl="node1" presStyleIdx="8" presStyleCnt="9">
        <dgm:presLayoutVars>
          <dgm:bulletEnabled val="1"/>
        </dgm:presLayoutVars>
      </dgm:prSet>
      <dgm:spPr/>
    </dgm:pt>
  </dgm:ptLst>
  <dgm:cxnLst>
    <dgm:cxn modelId="{5422D800-54B4-4E37-ADA9-FEE660608168}" type="presOf" srcId="{05F469F6-35F3-4B16-9AEB-3B18B933876D}" destId="{3DFE73E6-E5B0-418F-AB1D-00A6BF160132}" srcOrd="0" destOrd="0" presId="urn:microsoft.com/office/officeart/2005/8/layout/default"/>
    <dgm:cxn modelId="{6779AB0B-14DC-4320-8B6A-F9E7469BB4DA}" type="presOf" srcId="{28947220-70A8-466D-A6CD-5C71E7C0569B}" destId="{D166C959-DD8D-4A5D-B406-443D49EBFA23}" srcOrd="0" destOrd="0" presId="urn:microsoft.com/office/officeart/2005/8/layout/default"/>
    <dgm:cxn modelId="{C360C429-C4DF-4AF4-A4C9-56C067F5B200}" srcId="{1D5A901A-C8AC-42EE-829C-0FC11345F4F7}" destId="{646DC2B7-E3CD-4286-90F6-9DB64FDF7685}" srcOrd="0" destOrd="0" parTransId="{191E668B-8683-40CD-BB5B-9C94C623AD5B}" sibTransId="{DD9D7418-9AEE-4F0B-A49C-19513579E4DE}"/>
    <dgm:cxn modelId="{2FF6193A-94DF-45BC-B541-318A1A3179F5}" srcId="{1D5A901A-C8AC-42EE-829C-0FC11345F4F7}" destId="{A578A849-1E97-41A0-AA10-E1D314A51640}" srcOrd="1" destOrd="0" parTransId="{35B2B422-AC40-4145-B361-59F7632B9AF0}" sibTransId="{D4B55E57-A8E7-4048-A475-F4C673C5FC8B}"/>
    <dgm:cxn modelId="{D6FD455E-E122-4D91-9102-3C4585E5B8B3}" srcId="{1D5A901A-C8AC-42EE-829C-0FC11345F4F7}" destId="{05F469F6-35F3-4B16-9AEB-3B18B933876D}" srcOrd="8" destOrd="0" parTransId="{A22CEF0A-AA43-430B-857E-24465739D233}" sibTransId="{F2085F2D-9B22-464D-A021-9828C7627F46}"/>
    <dgm:cxn modelId="{673BBC63-FF7D-4756-8E94-85C4FA8C1B9D}" srcId="{1D5A901A-C8AC-42EE-829C-0FC11345F4F7}" destId="{45B16BD1-E3BA-4478-90EE-98A7D98870F1}" srcOrd="7" destOrd="0" parTransId="{A15A9050-A342-4975-AA93-751429B477F8}" sibTransId="{FF6E7B1D-FC2C-4748-90BA-6B821E901EE0}"/>
    <dgm:cxn modelId="{CC50AB4A-2042-4B13-8011-EB08750D5E4E}" type="presOf" srcId="{1D5A901A-C8AC-42EE-829C-0FC11345F4F7}" destId="{CBB7F4DD-1B76-40EE-9222-FDA335BF0A06}" srcOrd="0" destOrd="0" presId="urn:microsoft.com/office/officeart/2005/8/layout/default"/>
    <dgm:cxn modelId="{29DBDA6E-CA89-4F7C-B78D-6E27C2016D44}" type="presOf" srcId="{771EB284-1F56-4791-8980-2494108B8AD6}" destId="{17CE72A4-3F62-4494-BB3B-B87361AD8706}" srcOrd="0" destOrd="0" presId="urn:microsoft.com/office/officeart/2005/8/layout/default"/>
    <dgm:cxn modelId="{4135A176-87E5-41AE-912F-7DA30EF231E4}" srcId="{1D5A901A-C8AC-42EE-829C-0FC11345F4F7}" destId="{1B4B6BFF-E532-49C7-B11C-28170006042E}" srcOrd="2" destOrd="0" parTransId="{9911BB9D-B916-4BFB-8D63-BA765B83E0A3}" sibTransId="{B8E7D8BF-7703-4F47-8796-90A19CE75F23}"/>
    <dgm:cxn modelId="{B2DD387B-C74B-4B4E-AEF3-B0CF8509D8B2}" type="presOf" srcId="{646DC2B7-E3CD-4286-90F6-9DB64FDF7685}" destId="{2C53D01E-860C-460B-9F97-9BAE5D52C1F3}" srcOrd="0" destOrd="0" presId="urn:microsoft.com/office/officeart/2005/8/layout/default"/>
    <dgm:cxn modelId="{CBBF5E86-596D-42EA-BC65-3B5AB324894D}" type="presOf" srcId="{8BC27DEB-ED90-4B5C-A22F-5F21E202D99C}" destId="{A4485293-118E-43E0-8C22-A0DBD3CC5ED5}" srcOrd="0" destOrd="0" presId="urn:microsoft.com/office/officeart/2005/8/layout/default"/>
    <dgm:cxn modelId="{E4EA5686-CC9B-420C-9F0D-52EDDBD47ED3}" type="presOf" srcId="{A578A849-1E97-41A0-AA10-E1D314A51640}" destId="{EE547EA4-D63A-41B6-BCF2-C3A12E4353CA}" srcOrd="0" destOrd="0" presId="urn:microsoft.com/office/officeart/2005/8/layout/default"/>
    <dgm:cxn modelId="{D07BC290-E0AA-41AE-9B6F-ACFEF7B50046}" srcId="{1D5A901A-C8AC-42EE-829C-0FC11345F4F7}" destId="{30ACB821-9CC8-4986-92FC-56FED0FBFDAF}" srcOrd="4" destOrd="0" parTransId="{227E125F-5203-4540-BC7D-9FD6648907F4}" sibTransId="{06CD25C1-83E6-4B28-87C0-22C268BF44EC}"/>
    <dgm:cxn modelId="{37D05094-78F1-4073-B654-45A048FA6867}" type="presOf" srcId="{1B4B6BFF-E532-49C7-B11C-28170006042E}" destId="{3A59A772-2C33-4311-8119-A1017BD3B013}" srcOrd="0" destOrd="0" presId="urn:microsoft.com/office/officeart/2005/8/layout/default"/>
    <dgm:cxn modelId="{192D30AF-E8D8-48A4-BA63-F6DEF60F4D3B}" type="presOf" srcId="{30ACB821-9CC8-4986-92FC-56FED0FBFDAF}" destId="{0A2DF9A2-E316-4D92-9401-19C9183C2FAF}" srcOrd="0" destOrd="0" presId="urn:microsoft.com/office/officeart/2005/8/layout/default"/>
    <dgm:cxn modelId="{049047B2-792D-451D-A972-D620F912F1D9}" srcId="{1D5A901A-C8AC-42EE-829C-0FC11345F4F7}" destId="{28947220-70A8-466D-A6CD-5C71E7C0569B}" srcOrd="5" destOrd="0" parTransId="{1BA498EC-F3DE-466A-BB2C-D83063D2B000}" sibTransId="{9D9C9231-7192-4C88-864E-984C82FBC223}"/>
    <dgm:cxn modelId="{79DE28D2-D2DE-46C3-A5DE-3FE8771C1480}" type="presOf" srcId="{45B16BD1-E3BA-4478-90EE-98A7D98870F1}" destId="{645D8355-E2FA-4B11-BE90-6685F9729213}" srcOrd="0" destOrd="0" presId="urn:microsoft.com/office/officeart/2005/8/layout/default"/>
    <dgm:cxn modelId="{99855FE0-D968-417B-896E-B1D061D7095F}" srcId="{1D5A901A-C8AC-42EE-829C-0FC11345F4F7}" destId="{771EB284-1F56-4791-8980-2494108B8AD6}" srcOrd="6" destOrd="0" parTransId="{92DAA7A1-4D88-4C14-B3B7-EEF2813F955A}" sibTransId="{8F626832-F698-44D1-9D7C-79D8EDCAB900}"/>
    <dgm:cxn modelId="{59A323E5-DE72-4FCF-A8AE-3CF336A405C1}" srcId="{1D5A901A-C8AC-42EE-829C-0FC11345F4F7}" destId="{8BC27DEB-ED90-4B5C-A22F-5F21E202D99C}" srcOrd="3" destOrd="0" parTransId="{2BB9E536-3248-41AB-820D-2D077DA958EA}" sibTransId="{CFFEF4EC-99E3-4E48-9A3C-64F53556FB92}"/>
    <dgm:cxn modelId="{9D501580-B0AA-4974-81EA-C3A3DA6A0EFC}" type="presParOf" srcId="{CBB7F4DD-1B76-40EE-9222-FDA335BF0A06}" destId="{2C53D01E-860C-460B-9F97-9BAE5D52C1F3}" srcOrd="0" destOrd="0" presId="urn:microsoft.com/office/officeart/2005/8/layout/default"/>
    <dgm:cxn modelId="{51838EB8-9FDF-4467-816B-D3BE9CC71BAA}" type="presParOf" srcId="{CBB7F4DD-1B76-40EE-9222-FDA335BF0A06}" destId="{B63CF647-C18D-438B-A0A0-65866B820CC8}" srcOrd="1" destOrd="0" presId="urn:microsoft.com/office/officeart/2005/8/layout/default"/>
    <dgm:cxn modelId="{17718423-7552-4250-8A6B-9C2FC0E30C4A}" type="presParOf" srcId="{CBB7F4DD-1B76-40EE-9222-FDA335BF0A06}" destId="{EE547EA4-D63A-41B6-BCF2-C3A12E4353CA}" srcOrd="2" destOrd="0" presId="urn:microsoft.com/office/officeart/2005/8/layout/default"/>
    <dgm:cxn modelId="{500DA773-4A28-4D65-A2F2-C372C42D143C}" type="presParOf" srcId="{CBB7F4DD-1B76-40EE-9222-FDA335BF0A06}" destId="{59E56E7E-514E-4E06-BE13-24BD10F6E378}" srcOrd="3" destOrd="0" presId="urn:microsoft.com/office/officeart/2005/8/layout/default"/>
    <dgm:cxn modelId="{08E1D678-E4AE-4272-9AC5-580B6D0958BE}" type="presParOf" srcId="{CBB7F4DD-1B76-40EE-9222-FDA335BF0A06}" destId="{3A59A772-2C33-4311-8119-A1017BD3B013}" srcOrd="4" destOrd="0" presId="urn:microsoft.com/office/officeart/2005/8/layout/default"/>
    <dgm:cxn modelId="{EB073E26-A104-4908-882F-15F4D7558233}" type="presParOf" srcId="{CBB7F4DD-1B76-40EE-9222-FDA335BF0A06}" destId="{E1049B4D-0328-40EB-9FE9-E8EA6C44901B}" srcOrd="5" destOrd="0" presId="urn:microsoft.com/office/officeart/2005/8/layout/default"/>
    <dgm:cxn modelId="{7F0F6A43-A062-4A57-84B8-5474828D1861}" type="presParOf" srcId="{CBB7F4DD-1B76-40EE-9222-FDA335BF0A06}" destId="{A4485293-118E-43E0-8C22-A0DBD3CC5ED5}" srcOrd="6" destOrd="0" presId="urn:microsoft.com/office/officeart/2005/8/layout/default"/>
    <dgm:cxn modelId="{D6D02A4B-EF99-41F0-ABFE-07B6DE419E06}" type="presParOf" srcId="{CBB7F4DD-1B76-40EE-9222-FDA335BF0A06}" destId="{7BC91158-1199-461B-89FC-496BB194A499}" srcOrd="7" destOrd="0" presId="urn:microsoft.com/office/officeart/2005/8/layout/default"/>
    <dgm:cxn modelId="{9A23EBCA-87DA-4CF9-AD88-6148FA6E0E9A}" type="presParOf" srcId="{CBB7F4DD-1B76-40EE-9222-FDA335BF0A06}" destId="{0A2DF9A2-E316-4D92-9401-19C9183C2FAF}" srcOrd="8" destOrd="0" presId="urn:microsoft.com/office/officeart/2005/8/layout/default"/>
    <dgm:cxn modelId="{5D5482A7-BB69-4590-A13E-2009840EFCA2}" type="presParOf" srcId="{CBB7F4DD-1B76-40EE-9222-FDA335BF0A06}" destId="{0C21DCEE-9B58-416D-8CBD-F946988DB876}" srcOrd="9" destOrd="0" presId="urn:microsoft.com/office/officeart/2005/8/layout/default"/>
    <dgm:cxn modelId="{A9005625-E371-4B74-95F3-AA7946865E5A}" type="presParOf" srcId="{CBB7F4DD-1B76-40EE-9222-FDA335BF0A06}" destId="{D166C959-DD8D-4A5D-B406-443D49EBFA23}" srcOrd="10" destOrd="0" presId="urn:microsoft.com/office/officeart/2005/8/layout/default"/>
    <dgm:cxn modelId="{EAFA4FED-14D5-43B9-9866-D73638E31318}" type="presParOf" srcId="{CBB7F4DD-1B76-40EE-9222-FDA335BF0A06}" destId="{BFDB8CCF-59D9-47E2-A128-CA07EEDE223B}" srcOrd="11" destOrd="0" presId="urn:microsoft.com/office/officeart/2005/8/layout/default"/>
    <dgm:cxn modelId="{EAB0E5BD-8DB8-439F-B6E0-10144CC4E238}" type="presParOf" srcId="{CBB7F4DD-1B76-40EE-9222-FDA335BF0A06}" destId="{17CE72A4-3F62-4494-BB3B-B87361AD8706}" srcOrd="12" destOrd="0" presId="urn:microsoft.com/office/officeart/2005/8/layout/default"/>
    <dgm:cxn modelId="{A2B1D207-E801-41F2-A3F1-8DA79965C37E}" type="presParOf" srcId="{CBB7F4DD-1B76-40EE-9222-FDA335BF0A06}" destId="{BFEE01F4-D677-412B-8E93-83CA91108EDC}" srcOrd="13" destOrd="0" presId="urn:microsoft.com/office/officeart/2005/8/layout/default"/>
    <dgm:cxn modelId="{6397CA8C-E2A2-470A-89F3-5E889264AFBA}" type="presParOf" srcId="{CBB7F4DD-1B76-40EE-9222-FDA335BF0A06}" destId="{645D8355-E2FA-4B11-BE90-6685F9729213}" srcOrd="14" destOrd="0" presId="urn:microsoft.com/office/officeart/2005/8/layout/default"/>
    <dgm:cxn modelId="{D7FFB311-9B49-4726-B96F-D9EDDC5CC00C}" type="presParOf" srcId="{CBB7F4DD-1B76-40EE-9222-FDA335BF0A06}" destId="{C9562EED-2321-49ED-92A8-63D4BE0FECBD}" srcOrd="15" destOrd="0" presId="urn:microsoft.com/office/officeart/2005/8/layout/default"/>
    <dgm:cxn modelId="{E8C3D44D-4C95-4795-B41A-F00C10962660}" type="presParOf" srcId="{CBB7F4DD-1B76-40EE-9222-FDA335BF0A06}" destId="{3DFE73E6-E5B0-418F-AB1D-00A6BF160132}"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CAC116-964C-4F85-ADDA-2DFA0E45EAC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FDBF4DC-6CED-4414-9330-F2178BA3C16F}">
      <dgm:prSet/>
      <dgm:spPr/>
      <dgm:t>
        <a:bodyPr/>
        <a:lstStyle/>
        <a:p>
          <a:r>
            <a:rPr lang="en-US" b="0" i="0"/>
            <a:t>Normally whenever people do group projects such as this, they use either groupMe or another group chat client.</a:t>
          </a:r>
          <a:endParaRPr lang="en-US"/>
        </a:p>
      </dgm:t>
    </dgm:pt>
    <dgm:pt modelId="{12A5C6F1-6719-4264-BE14-8EA60D55A1F0}" type="parTrans" cxnId="{72628781-D8E1-483E-8742-EFD3EF91A5A2}">
      <dgm:prSet/>
      <dgm:spPr/>
      <dgm:t>
        <a:bodyPr/>
        <a:lstStyle/>
        <a:p>
          <a:endParaRPr lang="en-US"/>
        </a:p>
      </dgm:t>
    </dgm:pt>
    <dgm:pt modelId="{2E1FCEC5-83B3-43C5-BABE-5BEF46BC6AAE}" type="sibTrans" cxnId="{72628781-D8E1-483E-8742-EFD3EF91A5A2}">
      <dgm:prSet/>
      <dgm:spPr/>
      <dgm:t>
        <a:bodyPr/>
        <a:lstStyle/>
        <a:p>
          <a:endParaRPr lang="en-US"/>
        </a:p>
      </dgm:t>
    </dgm:pt>
    <dgm:pt modelId="{2DD29880-C009-46B1-8272-4B584428EFE0}">
      <dgm:prSet/>
      <dgm:spPr/>
      <dgm:t>
        <a:bodyPr/>
        <a:lstStyle/>
        <a:p>
          <a:r>
            <a:rPr lang="en-US" b="0" i="0"/>
            <a:t>However since we all had iPhones we just had a group chat there with all of our phone numbers.</a:t>
          </a:r>
          <a:endParaRPr lang="en-US"/>
        </a:p>
      </dgm:t>
    </dgm:pt>
    <dgm:pt modelId="{B025F2CF-EFDB-4471-B879-3B5D8BC2B91F}" type="parTrans" cxnId="{806C0FB5-F219-4C2A-B202-6E7732D710B4}">
      <dgm:prSet/>
      <dgm:spPr/>
      <dgm:t>
        <a:bodyPr/>
        <a:lstStyle/>
        <a:p>
          <a:endParaRPr lang="en-US"/>
        </a:p>
      </dgm:t>
    </dgm:pt>
    <dgm:pt modelId="{CE88FC71-1C54-4ACB-B105-FCDFF3EA5F8E}" type="sibTrans" cxnId="{806C0FB5-F219-4C2A-B202-6E7732D710B4}">
      <dgm:prSet/>
      <dgm:spPr/>
      <dgm:t>
        <a:bodyPr/>
        <a:lstStyle/>
        <a:p>
          <a:endParaRPr lang="en-US"/>
        </a:p>
      </dgm:t>
    </dgm:pt>
    <dgm:pt modelId="{767BBDBB-7E3D-44F6-95CF-9CF70DFCF795}">
      <dgm:prSet/>
      <dgm:spPr/>
      <dgm:t>
        <a:bodyPr/>
        <a:lstStyle/>
        <a:p>
          <a:r>
            <a:rPr lang="en-US" b="0" i="0"/>
            <a:t>All code that was passed around for viewing and working on was done via email. Anytime a change was made to any class, we had to make sure the GUI still worked properly with the newly edited .java file.</a:t>
          </a:r>
          <a:endParaRPr lang="en-US"/>
        </a:p>
      </dgm:t>
    </dgm:pt>
    <dgm:pt modelId="{0681F780-510B-4AFC-9D69-D64D061A4864}" type="parTrans" cxnId="{B6B913E5-7916-425B-B939-2CF0889D4D1E}">
      <dgm:prSet/>
      <dgm:spPr/>
      <dgm:t>
        <a:bodyPr/>
        <a:lstStyle/>
        <a:p>
          <a:endParaRPr lang="en-US"/>
        </a:p>
      </dgm:t>
    </dgm:pt>
    <dgm:pt modelId="{C684E0DD-0664-4A14-9867-13F23F196C7E}" type="sibTrans" cxnId="{B6B913E5-7916-425B-B939-2CF0889D4D1E}">
      <dgm:prSet/>
      <dgm:spPr/>
      <dgm:t>
        <a:bodyPr/>
        <a:lstStyle/>
        <a:p>
          <a:endParaRPr lang="en-US"/>
        </a:p>
      </dgm:t>
    </dgm:pt>
    <dgm:pt modelId="{EE57551D-C85F-4F88-A085-CD57C244CEE3}" type="pres">
      <dgm:prSet presAssocID="{C5CAC116-964C-4F85-ADDA-2DFA0E45EAC9}" presName="root" presStyleCnt="0">
        <dgm:presLayoutVars>
          <dgm:dir/>
          <dgm:resizeHandles val="exact"/>
        </dgm:presLayoutVars>
      </dgm:prSet>
      <dgm:spPr/>
    </dgm:pt>
    <dgm:pt modelId="{DCC3EDBC-3DDF-4171-811F-5193545839B8}" type="pres">
      <dgm:prSet presAssocID="{8FDBF4DC-6CED-4414-9330-F2178BA3C16F}" presName="compNode" presStyleCnt="0"/>
      <dgm:spPr/>
    </dgm:pt>
    <dgm:pt modelId="{D33F9050-271E-4CB7-A464-BD1B098095C9}" type="pres">
      <dgm:prSet presAssocID="{8FDBF4DC-6CED-4414-9330-F2178BA3C16F}" presName="bgRect" presStyleLbl="bgShp" presStyleIdx="0" presStyleCnt="3"/>
      <dgm:spPr/>
    </dgm:pt>
    <dgm:pt modelId="{23013CAC-622B-4A3D-B177-3DBC0867DA00}" type="pres">
      <dgm:prSet presAssocID="{8FDBF4DC-6CED-4414-9330-F2178BA3C16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0CF8A288-F24F-46A4-8D03-496BA6A94A15}" type="pres">
      <dgm:prSet presAssocID="{8FDBF4DC-6CED-4414-9330-F2178BA3C16F}" presName="spaceRect" presStyleCnt="0"/>
      <dgm:spPr/>
    </dgm:pt>
    <dgm:pt modelId="{7B631ADD-9E10-4B09-A0A9-AC18F4407024}" type="pres">
      <dgm:prSet presAssocID="{8FDBF4DC-6CED-4414-9330-F2178BA3C16F}" presName="parTx" presStyleLbl="revTx" presStyleIdx="0" presStyleCnt="3">
        <dgm:presLayoutVars>
          <dgm:chMax val="0"/>
          <dgm:chPref val="0"/>
        </dgm:presLayoutVars>
      </dgm:prSet>
      <dgm:spPr/>
    </dgm:pt>
    <dgm:pt modelId="{2A36DDDE-5AEC-484C-B06C-A1EC8DF0B52C}" type="pres">
      <dgm:prSet presAssocID="{2E1FCEC5-83B3-43C5-BABE-5BEF46BC6AAE}" presName="sibTrans" presStyleCnt="0"/>
      <dgm:spPr/>
    </dgm:pt>
    <dgm:pt modelId="{18E9D1B3-CAB3-4F26-AC66-65786127F94E}" type="pres">
      <dgm:prSet presAssocID="{2DD29880-C009-46B1-8272-4B584428EFE0}" presName="compNode" presStyleCnt="0"/>
      <dgm:spPr/>
    </dgm:pt>
    <dgm:pt modelId="{F5E28DB7-A39B-4349-BDF4-AD43542E46DA}" type="pres">
      <dgm:prSet presAssocID="{2DD29880-C009-46B1-8272-4B584428EFE0}" presName="bgRect" presStyleLbl="bgShp" presStyleIdx="1" presStyleCnt="3"/>
      <dgm:spPr/>
    </dgm:pt>
    <dgm:pt modelId="{C3BA1F86-4D5F-4616-B79E-0D689916C4AD}" type="pres">
      <dgm:prSet presAssocID="{2DD29880-C009-46B1-8272-4B584428EFE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honeVibration"/>
        </a:ext>
      </dgm:extLst>
    </dgm:pt>
    <dgm:pt modelId="{349B6B4D-8C73-4A78-A96D-392793952AA7}" type="pres">
      <dgm:prSet presAssocID="{2DD29880-C009-46B1-8272-4B584428EFE0}" presName="spaceRect" presStyleCnt="0"/>
      <dgm:spPr/>
    </dgm:pt>
    <dgm:pt modelId="{FD1E3019-1625-4319-8B21-D0A6AAD035F8}" type="pres">
      <dgm:prSet presAssocID="{2DD29880-C009-46B1-8272-4B584428EFE0}" presName="parTx" presStyleLbl="revTx" presStyleIdx="1" presStyleCnt="3">
        <dgm:presLayoutVars>
          <dgm:chMax val="0"/>
          <dgm:chPref val="0"/>
        </dgm:presLayoutVars>
      </dgm:prSet>
      <dgm:spPr/>
    </dgm:pt>
    <dgm:pt modelId="{47112EFE-6610-40A6-AB61-FBDC2D4CC840}" type="pres">
      <dgm:prSet presAssocID="{CE88FC71-1C54-4ACB-B105-FCDFF3EA5F8E}" presName="sibTrans" presStyleCnt="0"/>
      <dgm:spPr/>
    </dgm:pt>
    <dgm:pt modelId="{FC2EE532-F00D-4C56-B281-D0640122C5DF}" type="pres">
      <dgm:prSet presAssocID="{767BBDBB-7E3D-44F6-95CF-9CF70DFCF795}" presName="compNode" presStyleCnt="0"/>
      <dgm:spPr/>
    </dgm:pt>
    <dgm:pt modelId="{60C09817-3068-4410-B6C8-010849C3CF2B}" type="pres">
      <dgm:prSet presAssocID="{767BBDBB-7E3D-44F6-95CF-9CF70DFCF795}" presName="bgRect" presStyleLbl="bgShp" presStyleIdx="2" presStyleCnt="3"/>
      <dgm:spPr/>
    </dgm:pt>
    <dgm:pt modelId="{BE167745-73D3-4D59-A440-199C8143F095}" type="pres">
      <dgm:prSet presAssocID="{767BBDBB-7E3D-44F6-95CF-9CF70DFCF7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ACA36DC-A17E-4113-9B57-C180F6E2F1C4}" type="pres">
      <dgm:prSet presAssocID="{767BBDBB-7E3D-44F6-95CF-9CF70DFCF795}" presName="spaceRect" presStyleCnt="0"/>
      <dgm:spPr/>
    </dgm:pt>
    <dgm:pt modelId="{EB16DB1A-DBB7-47AC-A670-B49A07C36FAA}" type="pres">
      <dgm:prSet presAssocID="{767BBDBB-7E3D-44F6-95CF-9CF70DFCF795}" presName="parTx" presStyleLbl="revTx" presStyleIdx="2" presStyleCnt="3">
        <dgm:presLayoutVars>
          <dgm:chMax val="0"/>
          <dgm:chPref val="0"/>
        </dgm:presLayoutVars>
      </dgm:prSet>
      <dgm:spPr/>
    </dgm:pt>
  </dgm:ptLst>
  <dgm:cxnLst>
    <dgm:cxn modelId="{995A5B33-E32E-4EC1-BAC8-42F448C519A0}" type="presOf" srcId="{C5CAC116-964C-4F85-ADDA-2DFA0E45EAC9}" destId="{EE57551D-C85F-4F88-A085-CD57C244CEE3}" srcOrd="0" destOrd="0" presId="urn:microsoft.com/office/officeart/2018/2/layout/IconVerticalSolidList"/>
    <dgm:cxn modelId="{3B765360-5329-4EF1-A031-649B31743B1A}" type="presOf" srcId="{767BBDBB-7E3D-44F6-95CF-9CF70DFCF795}" destId="{EB16DB1A-DBB7-47AC-A670-B49A07C36FAA}" srcOrd="0" destOrd="0" presId="urn:microsoft.com/office/officeart/2018/2/layout/IconVerticalSolidList"/>
    <dgm:cxn modelId="{72628781-D8E1-483E-8742-EFD3EF91A5A2}" srcId="{C5CAC116-964C-4F85-ADDA-2DFA0E45EAC9}" destId="{8FDBF4DC-6CED-4414-9330-F2178BA3C16F}" srcOrd="0" destOrd="0" parTransId="{12A5C6F1-6719-4264-BE14-8EA60D55A1F0}" sibTransId="{2E1FCEC5-83B3-43C5-BABE-5BEF46BC6AAE}"/>
    <dgm:cxn modelId="{290A1292-36A9-4498-94EE-14AC7867FDE4}" type="presOf" srcId="{2DD29880-C009-46B1-8272-4B584428EFE0}" destId="{FD1E3019-1625-4319-8B21-D0A6AAD035F8}" srcOrd="0" destOrd="0" presId="urn:microsoft.com/office/officeart/2018/2/layout/IconVerticalSolidList"/>
    <dgm:cxn modelId="{806C0FB5-F219-4C2A-B202-6E7732D710B4}" srcId="{C5CAC116-964C-4F85-ADDA-2DFA0E45EAC9}" destId="{2DD29880-C009-46B1-8272-4B584428EFE0}" srcOrd="1" destOrd="0" parTransId="{B025F2CF-EFDB-4471-B879-3B5D8BC2B91F}" sibTransId="{CE88FC71-1C54-4ACB-B105-FCDFF3EA5F8E}"/>
    <dgm:cxn modelId="{B6B913E5-7916-425B-B939-2CF0889D4D1E}" srcId="{C5CAC116-964C-4F85-ADDA-2DFA0E45EAC9}" destId="{767BBDBB-7E3D-44F6-95CF-9CF70DFCF795}" srcOrd="2" destOrd="0" parTransId="{0681F780-510B-4AFC-9D69-D64D061A4864}" sibTransId="{C684E0DD-0664-4A14-9867-13F23F196C7E}"/>
    <dgm:cxn modelId="{4E3599F0-ABAB-4631-994E-3FADF265DF16}" type="presOf" srcId="{8FDBF4DC-6CED-4414-9330-F2178BA3C16F}" destId="{7B631ADD-9E10-4B09-A0A9-AC18F4407024}" srcOrd="0" destOrd="0" presId="urn:microsoft.com/office/officeart/2018/2/layout/IconVerticalSolidList"/>
    <dgm:cxn modelId="{5B9F3DDB-C671-4FAF-90A1-6CDD2A4EDABA}" type="presParOf" srcId="{EE57551D-C85F-4F88-A085-CD57C244CEE3}" destId="{DCC3EDBC-3DDF-4171-811F-5193545839B8}" srcOrd="0" destOrd="0" presId="urn:microsoft.com/office/officeart/2018/2/layout/IconVerticalSolidList"/>
    <dgm:cxn modelId="{9ED4FAD6-E918-4E76-B90D-52BE1040BB22}" type="presParOf" srcId="{DCC3EDBC-3DDF-4171-811F-5193545839B8}" destId="{D33F9050-271E-4CB7-A464-BD1B098095C9}" srcOrd="0" destOrd="0" presId="urn:microsoft.com/office/officeart/2018/2/layout/IconVerticalSolidList"/>
    <dgm:cxn modelId="{65CC4C56-6A3F-4960-AC2F-50E0429E9694}" type="presParOf" srcId="{DCC3EDBC-3DDF-4171-811F-5193545839B8}" destId="{23013CAC-622B-4A3D-B177-3DBC0867DA00}" srcOrd="1" destOrd="0" presId="urn:microsoft.com/office/officeart/2018/2/layout/IconVerticalSolidList"/>
    <dgm:cxn modelId="{961F76F1-DC8F-47EC-BBE1-25E37B1F0915}" type="presParOf" srcId="{DCC3EDBC-3DDF-4171-811F-5193545839B8}" destId="{0CF8A288-F24F-46A4-8D03-496BA6A94A15}" srcOrd="2" destOrd="0" presId="urn:microsoft.com/office/officeart/2018/2/layout/IconVerticalSolidList"/>
    <dgm:cxn modelId="{3180BB6D-F827-4E3D-BFFC-2442DB57FD85}" type="presParOf" srcId="{DCC3EDBC-3DDF-4171-811F-5193545839B8}" destId="{7B631ADD-9E10-4B09-A0A9-AC18F4407024}" srcOrd="3" destOrd="0" presId="urn:microsoft.com/office/officeart/2018/2/layout/IconVerticalSolidList"/>
    <dgm:cxn modelId="{260C6E6D-2D9B-47A8-B7BE-10805FD89CEA}" type="presParOf" srcId="{EE57551D-C85F-4F88-A085-CD57C244CEE3}" destId="{2A36DDDE-5AEC-484C-B06C-A1EC8DF0B52C}" srcOrd="1" destOrd="0" presId="urn:microsoft.com/office/officeart/2018/2/layout/IconVerticalSolidList"/>
    <dgm:cxn modelId="{66D55DC0-032D-4177-B5B5-21A40227F4BE}" type="presParOf" srcId="{EE57551D-C85F-4F88-A085-CD57C244CEE3}" destId="{18E9D1B3-CAB3-4F26-AC66-65786127F94E}" srcOrd="2" destOrd="0" presId="urn:microsoft.com/office/officeart/2018/2/layout/IconVerticalSolidList"/>
    <dgm:cxn modelId="{BC7BE58E-B27B-4F38-B6E1-C57CF7800822}" type="presParOf" srcId="{18E9D1B3-CAB3-4F26-AC66-65786127F94E}" destId="{F5E28DB7-A39B-4349-BDF4-AD43542E46DA}" srcOrd="0" destOrd="0" presId="urn:microsoft.com/office/officeart/2018/2/layout/IconVerticalSolidList"/>
    <dgm:cxn modelId="{DECBD850-3201-4DD7-9ED6-F765D0413122}" type="presParOf" srcId="{18E9D1B3-CAB3-4F26-AC66-65786127F94E}" destId="{C3BA1F86-4D5F-4616-B79E-0D689916C4AD}" srcOrd="1" destOrd="0" presId="urn:microsoft.com/office/officeart/2018/2/layout/IconVerticalSolidList"/>
    <dgm:cxn modelId="{F09C9B82-56C4-452A-BF0F-B8DC49A495BA}" type="presParOf" srcId="{18E9D1B3-CAB3-4F26-AC66-65786127F94E}" destId="{349B6B4D-8C73-4A78-A96D-392793952AA7}" srcOrd="2" destOrd="0" presId="urn:microsoft.com/office/officeart/2018/2/layout/IconVerticalSolidList"/>
    <dgm:cxn modelId="{9DC4F2A0-8371-4A08-844D-20A96CEE1EE3}" type="presParOf" srcId="{18E9D1B3-CAB3-4F26-AC66-65786127F94E}" destId="{FD1E3019-1625-4319-8B21-D0A6AAD035F8}" srcOrd="3" destOrd="0" presId="urn:microsoft.com/office/officeart/2018/2/layout/IconVerticalSolidList"/>
    <dgm:cxn modelId="{79DE5C2B-C8C3-4DF3-8C4C-EC31DCF227BC}" type="presParOf" srcId="{EE57551D-C85F-4F88-A085-CD57C244CEE3}" destId="{47112EFE-6610-40A6-AB61-FBDC2D4CC840}" srcOrd="3" destOrd="0" presId="urn:microsoft.com/office/officeart/2018/2/layout/IconVerticalSolidList"/>
    <dgm:cxn modelId="{B8146F4E-D920-452B-9008-B02ED0DC6424}" type="presParOf" srcId="{EE57551D-C85F-4F88-A085-CD57C244CEE3}" destId="{FC2EE532-F00D-4C56-B281-D0640122C5DF}" srcOrd="4" destOrd="0" presId="urn:microsoft.com/office/officeart/2018/2/layout/IconVerticalSolidList"/>
    <dgm:cxn modelId="{E0806690-1B20-43AC-8AA1-2CC82A4902D7}" type="presParOf" srcId="{FC2EE532-F00D-4C56-B281-D0640122C5DF}" destId="{60C09817-3068-4410-B6C8-010849C3CF2B}" srcOrd="0" destOrd="0" presId="urn:microsoft.com/office/officeart/2018/2/layout/IconVerticalSolidList"/>
    <dgm:cxn modelId="{72E60197-037D-4EB8-91B0-B6999E6D5755}" type="presParOf" srcId="{FC2EE532-F00D-4C56-B281-D0640122C5DF}" destId="{BE167745-73D3-4D59-A440-199C8143F095}" srcOrd="1" destOrd="0" presId="urn:microsoft.com/office/officeart/2018/2/layout/IconVerticalSolidList"/>
    <dgm:cxn modelId="{9EB92CC2-71ED-4F07-8887-78A54E20957B}" type="presParOf" srcId="{FC2EE532-F00D-4C56-B281-D0640122C5DF}" destId="{3ACA36DC-A17E-4113-9B57-C180F6E2F1C4}" srcOrd="2" destOrd="0" presId="urn:microsoft.com/office/officeart/2018/2/layout/IconVerticalSolidList"/>
    <dgm:cxn modelId="{E0649E26-6191-4A14-86CD-58C0228AF2A3}" type="presParOf" srcId="{FC2EE532-F00D-4C56-B281-D0640122C5DF}" destId="{EB16DB1A-DBB7-47AC-A670-B49A07C36F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17737A-8B0F-47BB-ABCA-ED26842AF9B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1873778-DFA3-4D02-A290-56B5FBDFD59B}">
      <dgm:prSet/>
      <dgm:spPr/>
      <dgm:t>
        <a:bodyPr/>
        <a:lstStyle/>
        <a:p>
          <a:r>
            <a:rPr lang="en-US" b="0" i="0"/>
            <a:t>Overall, the program works better than anticipated. If we had a whole semester to work on it, we could have added more features to it for more functionality. However, it works perfectly fine for our requirements.</a:t>
          </a:r>
          <a:endParaRPr lang="en-US"/>
        </a:p>
      </dgm:t>
    </dgm:pt>
    <dgm:pt modelId="{D6538E5A-E8CA-4BAA-9838-AC8F0DB5FBB6}" type="parTrans" cxnId="{42049E66-DC77-44F1-A7A6-FD8472B7F29C}">
      <dgm:prSet/>
      <dgm:spPr/>
      <dgm:t>
        <a:bodyPr/>
        <a:lstStyle/>
        <a:p>
          <a:endParaRPr lang="en-US"/>
        </a:p>
      </dgm:t>
    </dgm:pt>
    <dgm:pt modelId="{F418154C-D871-4769-BEFF-1AE82CEC47FA}" type="sibTrans" cxnId="{42049E66-DC77-44F1-A7A6-FD8472B7F29C}">
      <dgm:prSet/>
      <dgm:spPr/>
      <dgm:t>
        <a:bodyPr/>
        <a:lstStyle/>
        <a:p>
          <a:endParaRPr lang="en-US"/>
        </a:p>
      </dgm:t>
    </dgm:pt>
    <dgm:pt modelId="{94C47922-0886-4E2A-B65C-DF0FA1E9A851}">
      <dgm:prSet/>
      <dgm:spPr/>
      <dgm:t>
        <a:bodyPr/>
        <a:lstStyle/>
        <a:p>
          <a:r>
            <a:rPr lang="en-US" b="0" i="0"/>
            <a:t>The GUI allows the user to do certain actions emulating a program that would be used at an actual truck weight station.</a:t>
          </a:r>
          <a:endParaRPr lang="en-US"/>
        </a:p>
      </dgm:t>
    </dgm:pt>
    <dgm:pt modelId="{DE20B4D8-8722-4514-8E3C-CD7A8769EE2B}" type="parTrans" cxnId="{887FABC5-B43C-4AD4-8040-2F6B2DA0A372}">
      <dgm:prSet/>
      <dgm:spPr/>
      <dgm:t>
        <a:bodyPr/>
        <a:lstStyle/>
        <a:p>
          <a:endParaRPr lang="en-US"/>
        </a:p>
      </dgm:t>
    </dgm:pt>
    <dgm:pt modelId="{0FDEC77F-4CA7-44AA-857F-173E3E74F4C6}" type="sibTrans" cxnId="{887FABC5-B43C-4AD4-8040-2F6B2DA0A372}">
      <dgm:prSet/>
      <dgm:spPr/>
      <dgm:t>
        <a:bodyPr/>
        <a:lstStyle/>
        <a:p>
          <a:endParaRPr lang="en-US"/>
        </a:p>
      </dgm:t>
    </dgm:pt>
    <dgm:pt modelId="{8423E889-8972-4985-9FD8-0CDDB5400DB1}">
      <dgm:prSet/>
      <dgm:spPr/>
      <dgm:t>
        <a:bodyPr/>
        <a:lstStyle/>
        <a:p>
          <a:r>
            <a:rPr lang="en-US" b="0" i="0" dirty="0"/>
            <a:t>Hardest part of the program was all of us testing the program to make sure all features of it worked. Multiple times we had to go back and figure out why a certain thing wasn’t displaying, validating inputs to make sure garbage data doesn’t get collected, and many other tasks with the GUI.</a:t>
          </a:r>
          <a:endParaRPr lang="en-US" dirty="0"/>
        </a:p>
      </dgm:t>
    </dgm:pt>
    <dgm:pt modelId="{BDD7A09E-59F6-4644-8107-3B0D6E6A8822}" type="parTrans" cxnId="{30EBA546-3A39-4118-825B-AEC2D224EFEE}">
      <dgm:prSet/>
      <dgm:spPr/>
      <dgm:t>
        <a:bodyPr/>
        <a:lstStyle/>
        <a:p>
          <a:endParaRPr lang="en-US"/>
        </a:p>
      </dgm:t>
    </dgm:pt>
    <dgm:pt modelId="{A2EAC52F-9B3D-41D8-BF5F-F5BAC3EEA625}" type="sibTrans" cxnId="{30EBA546-3A39-4118-825B-AEC2D224EFEE}">
      <dgm:prSet/>
      <dgm:spPr/>
      <dgm:t>
        <a:bodyPr/>
        <a:lstStyle/>
        <a:p>
          <a:endParaRPr lang="en-US"/>
        </a:p>
      </dgm:t>
    </dgm:pt>
    <dgm:pt modelId="{D2E70860-E251-411A-8E7D-02582E57148B}">
      <dgm:prSet/>
      <dgm:spPr/>
      <dgm:t>
        <a:bodyPr/>
        <a:lstStyle/>
        <a:p>
          <a:r>
            <a:rPr lang="en-US" b="0" i="0"/>
            <a:t>The GUI design was a group effort and we had to make sure everything lined up and looked just like we planned.</a:t>
          </a:r>
          <a:endParaRPr lang="en-US"/>
        </a:p>
      </dgm:t>
    </dgm:pt>
    <dgm:pt modelId="{753E3DE4-84F1-4B25-AAE6-9FC1586EB7CC}" type="parTrans" cxnId="{6D019759-491B-4B68-9070-AE6059D89B6A}">
      <dgm:prSet/>
      <dgm:spPr/>
      <dgm:t>
        <a:bodyPr/>
        <a:lstStyle/>
        <a:p>
          <a:endParaRPr lang="en-US"/>
        </a:p>
      </dgm:t>
    </dgm:pt>
    <dgm:pt modelId="{9308F6D0-D6F5-4F1E-A727-50DC99B35D85}" type="sibTrans" cxnId="{6D019759-491B-4B68-9070-AE6059D89B6A}">
      <dgm:prSet/>
      <dgm:spPr/>
      <dgm:t>
        <a:bodyPr/>
        <a:lstStyle/>
        <a:p>
          <a:endParaRPr lang="en-US"/>
        </a:p>
      </dgm:t>
    </dgm:pt>
    <dgm:pt modelId="{F8C3BAB7-4AAE-4ED0-8E8A-BE8CDC8A49E8}" type="pres">
      <dgm:prSet presAssocID="{CD17737A-8B0F-47BB-ABCA-ED26842AF9B1}" presName="root" presStyleCnt="0">
        <dgm:presLayoutVars>
          <dgm:dir/>
          <dgm:resizeHandles val="exact"/>
        </dgm:presLayoutVars>
      </dgm:prSet>
      <dgm:spPr/>
    </dgm:pt>
    <dgm:pt modelId="{74BF1C57-F4E0-4CE1-B64F-149CA7C72A9F}" type="pres">
      <dgm:prSet presAssocID="{71873778-DFA3-4D02-A290-56B5FBDFD59B}" presName="compNode" presStyleCnt="0"/>
      <dgm:spPr/>
    </dgm:pt>
    <dgm:pt modelId="{4F4E8DB4-343C-40DF-95BC-E8EF42EFCBC1}" type="pres">
      <dgm:prSet presAssocID="{71873778-DFA3-4D02-A290-56B5FBDFD59B}" presName="bgRect" presStyleLbl="bgShp" presStyleIdx="0" presStyleCnt="4" custScaleY="150223"/>
      <dgm:spPr/>
    </dgm:pt>
    <dgm:pt modelId="{31DE9C8F-3D8E-4E84-A48F-BF1BA5F8DD26}" type="pres">
      <dgm:prSet presAssocID="{71873778-DFA3-4D02-A290-56B5FBDFD59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fluencer"/>
        </a:ext>
      </dgm:extLst>
    </dgm:pt>
    <dgm:pt modelId="{B3A275CF-C19F-4FD8-ACD2-D56196F29026}" type="pres">
      <dgm:prSet presAssocID="{71873778-DFA3-4D02-A290-56B5FBDFD59B}" presName="spaceRect" presStyleCnt="0"/>
      <dgm:spPr/>
    </dgm:pt>
    <dgm:pt modelId="{C353BBEF-88CA-436E-A30C-8D0D09FD73C8}" type="pres">
      <dgm:prSet presAssocID="{71873778-DFA3-4D02-A290-56B5FBDFD59B}" presName="parTx" presStyleLbl="revTx" presStyleIdx="0" presStyleCnt="4">
        <dgm:presLayoutVars>
          <dgm:chMax val="0"/>
          <dgm:chPref val="0"/>
        </dgm:presLayoutVars>
      </dgm:prSet>
      <dgm:spPr/>
    </dgm:pt>
    <dgm:pt modelId="{13353A3C-ECDB-4538-B0B7-5893BD7489D3}" type="pres">
      <dgm:prSet presAssocID="{F418154C-D871-4769-BEFF-1AE82CEC47FA}" presName="sibTrans" presStyleCnt="0"/>
      <dgm:spPr/>
    </dgm:pt>
    <dgm:pt modelId="{4CA6E60B-CF40-4312-83C7-BFC87EC9325D}" type="pres">
      <dgm:prSet presAssocID="{94C47922-0886-4E2A-B65C-DF0FA1E9A851}" presName="compNode" presStyleCnt="0"/>
      <dgm:spPr/>
    </dgm:pt>
    <dgm:pt modelId="{9C95C502-F2CE-4829-B358-132296AD1F26}" type="pres">
      <dgm:prSet presAssocID="{94C47922-0886-4E2A-B65C-DF0FA1E9A851}" presName="bgRect" presStyleLbl="bgShp" presStyleIdx="1" presStyleCnt="4"/>
      <dgm:spPr/>
    </dgm:pt>
    <dgm:pt modelId="{3D1922D8-BC11-4F6F-88CF-5BFF051D7E91}" type="pres">
      <dgm:prSet presAssocID="{94C47922-0886-4E2A-B65C-DF0FA1E9A85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box1"/>
        </a:ext>
      </dgm:extLst>
    </dgm:pt>
    <dgm:pt modelId="{2D7F5B74-415D-478B-86E6-81B152ACD722}" type="pres">
      <dgm:prSet presAssocID="{94C47922-0886-4E2A-B65C-DF0FA1E9A851}" presName="spaceRect" presStyleCnt="0"/>
      <dgm:spPr/>
    </dgm:pt>
    <dgm:pt modelId="{EA8ADB7F-871F-4C84-B218-0690B48A8878}" type="pres">
      <dgm:prSet presAssocID="{94C47922-0886-4E2A-B65C-DF0FA1E9A851}" presName="parTx" presStyleLbl="revTx" presStyleIdx="1" presStyleCnt="4">
        <dgm:presLayoutVars>
          <dgm:chMax val="0"/>
          <dgm:chPref val="0"/>
        </dgm:presLayoutVars>
      </dgm:prSet>
      <dgm:spPr/>
    </dgm:pt>
    <dgm:pt modelId="{015B5E89-3317-46F3-BA47-A7016543E484}" type="pres">
      <dgm:prSet presAssocID="{0FDEC77F-4CA7-44AA-857F-173E3E74F4C6}" presName="sibTrans" presStyleCnt="0"/>
      <dgm:spPr/>
    </dgm:pt>
    <dgm:pt modelId="{A3FC9D78-83E5-4D77-A247-183A505B8991}" type="pres">
      <dgm:prSet presAssocID="{8423E889-8972-4985-9FD8-0CDDB5400DB1}" presName="compNode" presStyleCnt="0"/>
      <dgm:spPr/>
    </dgm:pt>
    <dgm:pt modelId="{A143300A-2CA4-4643-B2DC-6AEC5E8C11EA}" type="pres">
      <dgm:prSet presAssocID="{8423E889-8972-4985-9FD8-0CDDB5400DB1}" presName="bgRect" presStyleLbl="bgShp" presStyleIdx="2" presStyleCnt="4" custScaleY="157285"/>
      <dgm:spPr/>
    </dgm:pt>
    <dgm:pt modelId="{5CC4BA9D-405F-4681-A050-B78EF13516E2}" type="pres">
      <dgm:prSet presAssocID="{8423E889-8972-4985-9FD8-0CDDB5400D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B2C01919-AD31-4AD8-8C60-FB2552E95AC3}" type="pres">
      <dgm:prSet presAssocID="{8423E889-8972-4985-9FD8-0CDDB5400DB1}" presName="spaceRect" presStyleCnt="0"/>
      <dgm:spPr/>
    </dgm:pt>
    <dgm:pt modelId="{AAE7F645-8B93-45F9-BCFE-B4E62D5A950C}" type="pres">
      <dgm:prSet presAssocID="{8423E889-8972-4985-9FD8-0CDDB5400DB1}" presName="parTx" presStyleLbl="revTx" presStyleIdx="2" presStyleCnt="4" custLinFactNeighborX="-194" custLinFactNeighborY="-13500">
        <dgm:presLayoutVars>
          <dgm:chMax val="0"/>
          <dgm:chPref val="0"/>
        </dgm:presLayoutVars>
      </dgm:prSet>
      <dgm:spPr/>
    </dgm:pt>
    <dgm:pt modelId="{5D6D2944-ABEB-4D9E-974D-6591F32F4475}" type="pres">
      <dgm:prSet presAssocID="{A2EAC52F-9B3D-41D8-BF5F-F5BAC3EEA625}" presName="sibTrans" presStyleCnt="0"/>
      <dgm:spPr/>
    </dgm:pt>
    <dgm:pt modelId="{D1938382-34AD-49B6-A57D-D591929CB635}" type="pres">
      <dgm:prSet presAssocID="{D2E70860-E251-411A-8E7D-02582E57148B}" presName="compNode" presStyleCnt="0"/>
      <dgm:spPr/>
    </dgm:pt>
    <dgm:pt modelId="{E35AFD3B-3A77-4046-BA0C-36998885049F}" type="pres">
      <dgm:prSet presAssocID="{D2E70860-E251-411A-8E7D-02582E57148B}" presName="bgRect" presStyleLbl="bgShp" presStyleIdx="3" presStyleCnt="4"/>
      <dgm:spPr/>
    </dgm:pt>
    <dgm:pt modelId="{9C5A4722-9657-4A4A-81FA-616F83232403}" type="pres">
      <dgm:prSet presAssocID="{D2E70860-E251-411A-8E7D-02582E57148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sel"/>
        </a:ext>
      </dgm:extLst>
    </dgm:pt>
    <dgm:pt modelId="{F0CEAA96-2437-4C58-BFBB-DAC096309F8F}" type="pres">
      <dgm:prSet presAssocID="{D2E70860-E251-411A-8E7D-02582E57148B}" presName="spaceRect" presStyleCnt="0"/>
      <dgm:spPr/>
    </dgm:pt>
    <dgm:pt modelId="{B826D7C3-E28F-41D6-A1B3-3E9396D5F958}" type="pres">
      <dgm:prSet presAssocID="{D2E70860-E251-411A-8E7D-02582E57148B}" presName="parTx" presStyleLbl="revTx" presStyleIdx="3" presStyleCnt="4">
        <dgm:presLayoutVars>
          <dgm:chMax val="0"/>
          <dgm:chPref val="0"/>
        </dgm:presLayoutVars>
      </dgm:prSet>
      <dgm:spPr/>
    </dgm:pt>
  </dgm:ptLst>
  <dgm:cxnLst>
    <dgm:cxn modelId="{7D735664-607C-4481-ABA9-20344B042EAF}" type="presOf" srcId="{D2E70860-E251-411A-8E7D-02582E57148B}" destId="{B826D7C3-E28F-41D6-A1B3-3E9396D5F958}" srcOrd="0" destOrd="0" presId="urn:microsoft.com/office/officeart/2018/2/layout/IconVerticalSolidList"/>
    <dgm:cxn modelId="{42049E66-DC77-44F1-A7A6-FD8472B7F29C}" srcId="{CD17737A-8B0F-47BB-ABCA-ED26842AF9B1}" destId="{71873778-DFA3-4D02-A290-56B5FBDFD59B}" srcOrd="0" destOrd="0" parTransId="{D6538E5A-E8CA-4BAA-9838-AC8F0DB5FBB6}" sibTransId="{F418154C-D871-4769-BEFF-1AE82CEC47FA}"/>
    <dgm:cxn modelId="{30EBA546-3A39-4118-825B-AEC2D224EFEE}" srcId="{CD17737A-8B0F-47BB-ABCA-ED26842AF9B1}" destId="{8423E889-8972-4985-9FD8-0CDDB5400DB1}" srcOrd="2" destOrd="0" parTransId="{BDD7A09E-59F6-4644-8107-3B0D6E6A8822}" sibTransId="{A2EAC52F-9B3D-41D8-BF5F-F5BAC3EEA625}"/>
    <dgm:cxn modelId="{E495C648-B8C1-4F0C-B718-859AC900373B}" type="presOf" srcId="{CD17737A-8B0F-47BB-ABCA-ED26842AF9B1}" destId="{F8C3BAB7-4AAE-4ED0-8E8A-BE8CDC8A49E8}" srcOrd="0" destOrd="0" presId="urn:microsoft.com/office/officeart/2018/2/layout/IconVerticalSolidList"/>
    <dgm:cxn modelId="{027D9C76-96EA-4E23-B1D4-26DE3C1B61D1}" type="presOf" srcId="{8423E889-8972-4985-9FD8-0CDDB5400DB1}" destId="{AAE7F645-8B93-45F9-BCFE-B4E62D5A950C}" srcOrd="0" destOrd="0" presId="urn:microsoft.com/office/officeart/2018/2/layout/IconVerticalSolidList"/>
    <dgm:cxn modelId="{6D019759-491B-4B68-9070-AE6059D89B6A}" srcId="{CD17737A-8B0F-47BB-ABCA-ED26842AF9B1}" destId="{D2E70860-E251-411A-8E7D-02582E57148B}" srcOrd="3" destOrd="0" parTransId="{753E3DE4-84F1-4B25-AAE6-9FC1586EB7CC}" sibTransId="{9308F6D0-D6F5-4F1E-A727-50DC99B35D85}"/>
    <dgm:cxn modelId="{6D82B9BC-3066-437A-AC40-6B74E68954F1}" type="presOf" srcId="{94C47922-0886-4E2A-B65C-DF0FA1E9A851}" destId="{EA8ADB7F-871F-4C84-B218-0690B48A8878}" srcOrd="0" destOrd="0" presId="urn:microsoft.com/office/officeart/2018/2/layout/IconVerticalSolidList"/>
    <dgm:cxn modelId="{887FABC5-B43C-4AD4-8040-2F6B2DA0A372}" srcId="{CD17737A-8B0F-47BB-ABCA-ED26842AF9B1}" destId="{94C47922-0886-4E2A-B65C-DF0FA1E9A851}" srcOrd="1" destOrd="0" parTransId="{DE20B4D8-8722-4514-8E3C-CD7A8769EE2B}" sibTransId="{0FDEC77F-4CA7-44AA-857F-173E3E74F4C6}"/>
    <dgm:cxn modelId="{0A96FEC5-0BF0-4DDB-B8A1-F595E3C9BFA9}" type="presOf" srcId="{71873778-DFA3-4D02-A290-56B5FBDFD59B}" destId="{C353BBEF-88CA-436E-A30C-8D0D09FD73C8}" srcOrd="0" destOrd="0" presId="urn:microsoft.com/office/officeart/2018/2/layout/IconVerticalSolidList"/>
    <dgm:cxn modelId="{BD868374-C78D-4E27-90D9-1BFBF3ECB88B}" type="presParOf" srcId="{F8C3BAB7-4AAE-4ED0-8E8A-BE8CDC8A49E8}" destId="{74BF1C57-F4E0-4CE1-B64F-149CA7C72A9F}" srcOrd="0" destOrd="0" presId="urn:microsoft.com/office/officeart/2018/2/layout/IconVerticalSolidList"/>
    <dgm:cxn modelId="{C19E4481-FFC9-4CBC-A290-BF23EA2A45B2}" type="presParOf" srcId="{74BF1C57-F4E0-4CE1-B64F-149CA7C72A9F}" destId="{4F4E8DB4-343C-40DF-95BC-E8EF42EFCBC1}" srcOrd="0" destOrd="0" presId="urn:microsoft.com/office/officeart/2018/2/layout/IconVerticalSolidList"/>
    <dgm:cxn modelId="{C8935C19-827C-4DF7-B22A-EF7F861A7A63}" type="presParOf" srcId="{74BF1C57-F4E0-4CE1-B64F-149CA7C72A9F}" destId="{31DE9C8F-3D8E-4E84-A48F-BF1BA5F8DD26}" srcOrd="1" destOrd="0" presId="urn:microsoft.com/office/officeart/2018/2/layout/IconVerticalSolidList"/>
    <dgm:cxn modelId="{7B365F50-D28A-49B2-870C-36BD68449B07}" type="presParOf" srcId="{74BF1C57-F4E0-4CE1-B64F-149CA7C72A9F}" destId="{B3A275CF-C19F-4FD8-ACD2-D56196F29026}" srcOrd="2" destOrd="0" presId="urn:microsoft.com/office/officeart/2018/2/layout/IconVerticalSolidList"/>
    <dgm:cxn modelId="{0A7CC8B3-973D-48C0-A5A4-5647560F9AD3}" type="presParOf" srcId="{74BF1C57-F4E0-4CE1-B64F-149CA7C72A9F}" destId="{C353BBEF-88CA-436E-A30C-8D0D09FD73C8}" srcOrd="3" destOrd="0" presId="urn:microsoft.com/office/officeart/2018/2/layout/IconVerticalSolidList"/>
    <dgm:cxn modelId="{28510F0A-EEC9-43FB-AB8D-3997B293B8E5}" type="presParOf" srcId="{F8C3BAB7-4AAE-4ED0-8E8A-BE8CDC8A49E8}" destId="{13353A3C-ECDB-4538-B0B7-5893BD7489D3}" srcOrd="1" destOrd="0" presId="urn:microsoft.com/office/officeart/2018/2/layout/IconVerticalSolidList"/>
    <dgm:cxn modelId="{52E5EBAE-B656-4AA7-874B-9DA595DBE823}" type="presParOf" srcId="{F8C3BAB7-4AAE-4ED0-8E8A-BE8CDC8A49E8}" destId="{4CA6E60B-CF40-4312-83C7-BFC87EC9325D}" srcOrd="2" destOrd="0" presId="urn:microsoft.com/office/officeart/2018/2/layout/IconVerticalSolidList"/>
    <dgm:cxn modelId="{21821AB1-CD8F-4C00-9A43-395F5EE2FEDD}" type="presParOf" srcId="{4CA6E60B-CF40-4312-83C7-BFC87EC9325D}" destId="{9C95C502-F2CE-4829-B358-132296AD1F26}" srcOrd="0" destOrd="0" presId="urn:microsoft.com/office/officeart/2018/2/layout/IconVerticalSolidList"/>
    <dgm:cxn modelId="{04919872-6590-4E04-BE2F-AA0E536135D4}" type="presParOf" srcId="{4CA6E60B-CF40-4312-83C7-BFC87EC9325D}" destId="{3D1922D8-BC11-4F6F-88CF-5BFF051D7E91}" srcOrd="1" destOrd="0" presId="urn:microsoft.com/office/officeart/2018/2/layout/IconVerticalSolidList"/>
    <dgm:cxn modelId="{31D92CEF-7E8C-4004-BEB5-57AC3AB44286}" type="presParOf" srcId="{4CA6E60B-CF40-4312-83C7-BFC87EC9325D}" destId="{2D7F5B74-415D-478B-86E6-81B152ACD722}" srcOrd="2" destOrd="0" presId="urn:microsoft.com/office/officeart/2018/2/layout/IconVerticalSolidList"/>
    <dgm:cxn modelId="{32B2BBD3-4CF6-4F1A-A6C2-4E4C899F176A}" type="presParOf" srcId="{4CA6E60B-CF40-4312-83C7-BFC87EC9325D}" destId="{EA8ADB7F-871F-4C84-B218-0690B48A8878}" srcOrd="3" destOrd="0" presId="urn:microsoft.com/office/officeart/2018/2/layout/IconVerticalSolidList"/>
    <dgm:cxn modelId="{6AD7E9AE-4587-4E42-8EBB-4A5F60DA2D4F}" type="presParOf" srcId="{F8C3BAB7-4AAE-4ED0-8E8A-BE8CDC8A49E8}" destId="{015B5E89-3317-46F3-BA47-A7016543E484}" srcOrd="3" destOrd="0" presId="urn:microsoft.com/office/officeart/2018/2/layout/IconVerticalSolidList"/>
    <dgm:cxn modelId="{B331CD36-BF08-4AA4-94FD-D7B7446FBE46}" type="presParOf" srcId="{F8C3BAB7-4AAE-4ED0-8E8A-BE8CDC8A49E8}" destId="{A3FC9D78-83E5-4D77-A247-183A505B8991}" srcOrd="4" destOrd="0" presId="urn:microsoft.com/office/officeart/2018/2/layout/IconVerticalSolidList"/>
    <dgm:cxn modelId="{78C85CEA-A3DB-4F4A-80FF-C08AF421AFA9}" type="presParOf" srcId="{A3FC9D78-83E5-4D77-A247-183A505B8991}" destId="{A143300A-2CA4-4643-B2DC-6AEC5E8C11EA}" srcOrd="0" destOrd="0" presId="urn:microsoft.com/office/officeart/2018/2/layout/IconVerticalSolidList"/>
    <dgm:cxn modelId="{0BE79655-CC56-49BB-94D5-1B24147436EA}" type="presParOf" srcId="{A3FC9D78-83E5-4D77-A247-183A505B8991}" destId="{5CC4BA9D-405F-4681-A050-B78EF13516E2}" srcOrd="1" destOrd="0" presId="urn:microsoft.com/office/officeart/2018/2/layout/IconVerticalSolidList"/>
    <dgm:cxn modelId="{9A861FA5-50A6-4394-8D99-22B428E6AA8D}" type="presParOf" srcId="{A3FC9D78-83E5-4D77-A247-183A505B8991}" destId="{B2C01919-AD31-4AD8-8C60-FB2552E95AC3}" srcOrd="2" destOrd="0" presId="urn:microsoft.com/office/officeart/2018/2/layout/IconVerticalSolidList"/>
    <dgm:cxn modelId="{01EC0930-E0CD-4349-9809-8AE54EA127FF}" type="presParOf" srcId="{A3FC9D78-83E5-4D77-A247-183A505B8991}" destId="{AAE7F645-8B93-45F9-BCFE-B4E62D5A950C}" srcOrd="3" destOrd="0" presId="urn:microsoft.com/office/officeart/2018/2/layout/IconVerticalSolidList"/>
    <dgm:cxn modelId="{678BAD4F-C11F-44A2-9A01-5A4F6BF60773}" type="presParOf" srcId="{F8C3BAB7-4AAE-4ED0-8E8A-BE8CDC8A49E8}" destId="{5D6D2944-ABEB-4D9E-974D-6591F32F4475}" srcOrd="5" destOrd="0" presId="urn:microsoft.com/office/officeart/2018/2/layout/IconVerticalSolidList"/>
    <dgm:cxn modelId="{C8737DE3-97E0-42F3-9413-354516F27D75}" type="presParOf" srcId="{F8C3BAB7-4AAE-4ED0-8E8A-BE8CDC8A49E8}" destId="{D1938382-34AD-49B6-A57D-D591929CB635}" srcOrd="6" destOrd="0" presId="urn:microsoft.com/office/officeart/2018/2/layout/IconVerticalSolidList"/>
    <dgm:cxn modelId="{AA93FA6F-9B4E-4268-A67D-B3CEE715095C}" type="presParOf" srcId="{D1938382-34AD-49B6-A57D-D591929CB635}" destId="{E35AFD3B-3A77-4046-BA0C-36998885049F}" srcOrd="0" destOrd="0" presId="urn:microsoft.com/office/officeart/2018/2/layout/IconVerticalSolidList"/>
    <dgm:cxn modelId="{7AB3B773-BC5D-4382-80F2-00BBFF1FA216}" type="presParOf" srcId="{D1938382-34AD-49B6-A57D-D591929CB635}" destId="{9C5A4722-9657-4A4A-81FA-616F83232403}" srcOrd="1" destOrd="0" presId="urn:microsoft.com/office/officeart/2018/2/layout/IconVerticalSolidList"/>
    <dgm:cxn modelId="{C504E76C-461A-40CA-B278-5CC95B1269CA}" type="presParOf" srcId="{D1938382-34AD-49B6-A57D-D591929CB635}" destId="{F0CEAA96-2437-4C58-BFBB-DAC096309F8F}" srcOrd="2" destOrd="0" presId="urn:microsoft.com/office/officeart/2018/2/layout/IconVerticalSolidList"/>
    <dgm:cxn modelId="{231422C9-22B3-412D-AF80-B36C58D42145}" type="presParOf" srcId="{D1938382-34AD-49B6-A57D-D591929CB635}" destId="{B826D7C3-E28F-41D6-A1B3-3E9396D5F95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3D01E-860C-460B-9F97-9BAE5D52C1F3}">
      <dsp:nvSpPr>
        <dsp:cNvPr id="0" name=""/>
        <dsp:cNvSpPr/>
      </dsp:nvSpPr>
      <dsp:spPr>
        <a:xfrm>
          <a:off x="343364" y="862"/>
          <a:ext cx="2027354" cy="121641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Classes</a:t>
          </a:r>
          <a:endParaRPr lang="en-US" sz="2100" kern="1200"/>
        </a:p>
      </dsp:txBody>
      <dsp:txXfrm>
        <a:off x="343364" y="862"/>
        <a:ext cx="2027354" cy="1216412"/>
      </dsp:txXfrm>
    </dsp:sp>
    <dsp:sp modelId="{EE547EA4-D63A-41B6-BCF2-C3A12E4353CA}">
      <dsp:nvSpPr>
        <dsp:cNvPr id="0" name=""/>
        <dsp:cNvSpPr/>
      </dsp:nvSpPr>
      <dsp:spPr>
        <a:xfrm>
          <a:off x="2573454" y="862"/>
          <a:ext cx="2027354" cy="1216412"/>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Inheritance</a:t>
          </a:r>
          <a:endParaRPr lang="en-US" sz="2100" kern="1200"/>
        </a:p>
      </dsp:txBody>
      <dsp:txXfrm>
        <a:off x="2573454" y="862"/>
        <a:ext cx="2027354" cy="1216412"/>
      </dsp:txXfrm>
    </dsp:sp>
    <dsp:sp modelId="{3A59A772-2C33-4311-8119-A1017BD3B013}">
      <dsp:nvSpPr>
        <dsp:cNvPr id="0" name=""/>
        <dsp:cNvSpPr/>
      </dsp:nvSpPr>
      <dsp:spPr>
        <a:xfrm>
          <a:off x="4803543" y="862"/>
          <a:ext cx="2027354" cy="1216412"/>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Object Oriented Programming</a:t>
          </a:r>
          <a:endParaRPr lang="en-US" sz="2100" kern="1200"/>
        </a:p>
      </dsp:txBody>
      <dsp:txXfrm>
        <a:off x="4803543" y="862"/>
        <a:ext cx="2027354" cy="1216412"/>
      </dsp:txXfrm>
    </dsp:sp>
    <dsp:sp modelId="{A4485293-118E-43E0-8C22-A0DBD3CC5ED5}">
      <dsp:nvSpPr>
        <dsp:cNvPr id="0" name=""/>
        <dsp:cNvSpPr/>
      </dsp:nvSpPr>
      <dsp:spPr>
        <a:xfrm>
          <a:off x="7033633" y="862"/>
          <a:ext cx="2027354" cy="1216412"/>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Constructors</a:t>
          </a:r>
          <a:endParaRPr lang="en-US" sz="2100" kern="1200"/>
        </a:p>
      </dsp:txBody>
      <dsp:txXfrm>
        <a:off x="7033633" y="862"/>
        <a:ext cx="2027354" cy="1216412"/>
      </dsp:txXfrm>
    </dsp:sp>
    <dsp:sp modelId="{0A2DF9A2-E316-4D92-9401-19C9183C2FAF}">
      <dsp:nvSpPr>
        <dsp:cNvPr id="0" name=""/>
        <dsp:cNvSpPr/>
      </dsp:nvSpPr>
      <dsp:spPr>
        <a:xfrm>
          <a:off x="343364" y="1420010"/>
          <a:ext cx="2027354" cy="1216412"/>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Arrays</a:t>
          </a:r>
          <a:endParaRPr lang="en-US" sz="2100" kern="1200"/>
        </a:p>
      </dsp:txBody>
      <dsp:txXfrm>
        <a:off x="343364" y="1420010"/>
        <a:ext cx="2027354" cy="1216412"/>
      </dsp:txXfrm>
    </dsp:sp>
    <dsp:sp modelId="{D166C959-DD8D-4A5D-B406-443D49EBFA23}">
      <dsp:nvSpPr>
        <dsp:cNvPr id="0" name=""/>
        <dsp:cNvSpPr/>
      </dsp:nvSpPr>
      <dsp:spPr>
        <a:xfrm>
          <a:off x="2573454" y="1420010"/>
          <a:ext cx="2027354" cy="1216412"/>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ArrayLists</a:t>
          </a:r>
          <a:endParaRPr lang="en-US" sz="2100" kern="1200"/>
        </a:p>
      </dsp:txBody>
      <dsp:txXfrm>
        <a:off x="2573454" y="1420010"/>
        <a:ext cx="2027354" cy="1216412"/>
      </dsp:txXfrm>
    </dsp:sp>
    <dsp:sp modelId="{17CE72A4-3F62-4494-BB3B-B87361AD8706}">
      <dsp:nvSpPr>
        <dsp:cNvPr id="0" name=""/>
        <dsp:cNvSpPr/>
      </dsp:nvSpPr>
      <dsp:spPr>
        <a:xfrm>
          <a:off x="4803543" y="1420010"/>
          <a:ext cx="2027354" cy="1216412"/>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Java Swing ( for GUI ) </a:t>
          </a:r>
          <a:endParaRPr lang="en-US" sz="2100" kern="1200"/>
        </a:p>
      </dsp:txBody>
      <dsp:txXfrm>
        <a:off x="4803543" y="1420010"/>
        <a:ext cx="2027354" cy="1216412"/>
      </dsp:txXfrm>
    </dsp:sp>
    <dsp:sp modelId="{645D8355-E2FA-4B11-BE90-6685F9729213}">
      <dsp:nvSpPr>
        <dsp:cNvPr id="0" name=""/>
        <dsp:cNvSpPr/>
      </dsp:nvSpPr>
      <dsp:spPr>
        <a:xfrm>
          <a:off x="7033633" y="1420010"/>
          <a:ext cx="2027354" cy="1216412"/>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Get and set methods for classes.</a:t>
          </a:r>
          <a:endParaRPr lang="en-US" sz="2100" kern="1200"/>
        </a:p>
      </dsp:txBody>
      <dsp:txXfrm>
        <a:off x="7033633" y="1420010"/>
        <a:ext cx="2027354" cy="1216412"/>
      </dsp:txXfrm>
    </dsp:sp>
    <dsp:sp modelId="{3DFE73E6-E5B0-418F-AB1D-00A6BF160132}">
      <dsp:nvSpPr>
        <dsp:cNvPr id="0" name=""/>
        <dsp:cNvSpPr/>
      </dsp:nvSpPr>
      <dsp:spPr>
        <a:xfrm>
          <a:off x="3688498" y="2839158"/>
          <a:ext cx="2027354" cy="1216412"/>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a:t>Encapsulation</a:t>
          </a:r>
          <a:endParaRPr lang="en-US" sz="2100" kern="1200"/>
        </a:p>
      </dsp:txBody>
      <dsp:txXfrm>
        <a:off x="3688498" y="2839158"/>
        <a:ext cx="2027354" cy="1216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3F9050-271E-4CB7-A464-BD1B098095C9}">
      <dsp:nvSpPr>
        <dsp:cNvPr id="0" name=""/>
        <dsp:cNvSpPr/>
      </dsp:nvSpPr>
      <dsp:spPr>
        <a:xfrm>
          <a:off x="0" y="558"/>
          <a:ext cx="6496050" cy="13059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013CAC-622B-4A3D-B177-3DBC0867DA00}">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631ADD-9E10-4B09-A0A9-AC18F4407024}">
      <dsp:nvSpPr>
        <dsp:cNvPr id="0" name=""/>
        <dsp:cNvSpPr/>
      </dsp:nvSpPr>
      <dsp:spPr>
        <a:xfrm>
          <a:off x="1508391" y="558"/>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622300">
            <a:lnSpc>
              <a:spcPct val="90000"/>
            </a:lnSpc>
            <a:spcBef>
              <a:spcPct val="0"/>
            </a:spcBef>
            <a:spcAft>
              <a:spcPct val="35000"/>
            </a:spcAft>
            <a:buNone/>
          </a:pPr>
          <a:r>
            <a:rPr lang="en-US" sz="1400" b="0" i="0" kern="1200"/>
            <a:t>Normally whenever people do group projects such as this, they use either groupMe or another group chat client.</a:t>
          </a:r>
          <a:endParaRPr lang="en-US" sz="1400" kern="1200"/>
        </a:p>
      </dsp:txBody>
      <dsp:txXfrm>
        <a:off x="1508391" y="558"/>
        <a:ext cx="4987658" cy="1305966"/>
      </dsp:txXfrm>
    </dsp:sp>
    <dsp:sp modelId="{F5E28DB7-A39B-4349-BDF4-AD43542E46DA}">
      <dsp:nvSpPr>
        <dsp:cNvPr id="0" name=""/>
        <dsp:cNvSpPr/>
      </dsp:nvSpPr>
      <dsp:spPr>
        <a:xfrm>
          <a:off x="0" y="1633016"/>
          <a:ext cx="6496050" cy="13059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BA1F86-4D5F-4616-B79E-0D689916C4AD}">
      <dsp:nvSpPr>
        <dsp:cNvPr id="0" name=""/>
        <dsp:cNvSpPr/>
      </dsp:nvSpPr>
      <dsp:spPr>
        <a:xfrm>
          <a:off x="395054" y="1926859"/>
          <a:ext cx="718281" cy="71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1E3019-1625-4319-8B21-D0A6AAD035F8}">
      <dsp:nvSpPr>
        <dsp:cNvPr id="0" name=""/>
        <dsp:cNvSpPr/>
      </dsp:nvSpPr>
      <dsp:spPr>
        <a:xfrm>
          <a:off x="1508391" y="1633016"/>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622300">
            <a:lnSpc>
              <a:spcPct val="90000"/>
            </a:lnSpc>
            <a:spcBef>
              <a:spcPct val="0"/>
            </a:spcBef>
            <a:spcAft>
              <a:spcPct val="35000"/>
            </a:spcAft>
            <a:buNone/>
          </a:pPr>
          <a:r>
            <a:rPr lang="en-US" sz="1400" b="0" i="0" kern="1200"/>
            <a:t>However since we all had iPhones we just had a group chat there with all of our phone numbers.</a:t>
          </a:r>
          <a:endParaRPr lang="en-US" sz="1400" kern="1200"/>
        </a:p>
      </dsp:txBody>
      <dsp:txXfrm>
        <a:off x="1508391" y="1633016"/>
        <a:ext cx="4987658" cy="1305966"/>
      </dsp:txXfrm>
    </dsp:sp>
    <dsp:sp modelId="{60C09817-3068-4410-B6C8-010849C3CF2B}">
      <dsp:nvSpPr>
        <dsp:cNvPr id="0" name=""/>
        <dsp:cNvSpPr/>
      </dsp:nvSpPr>
      <dsp:spPr>
        <a:xfrm>
          <a:off x="0" y="3265475"/>
          <a:ext cx="6496050" cy="13059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167745-73D3-4D59-A440-199C8143F095}">
      <dsp:nvSpPr>
        <dsp:cNvPr id="0" name=""/>
        <dsp:cNvSpPr/>
      </dsp:nvSpPr>
      <dsp:spPr>
        <a:xfrm>
          <a:off x="395054" y="3559317"/>
          <a:ext cx="718281" cy="718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B16DB1A-DBB7-47AC-A670-B49A07C36FAA}">
      <dsp:nvSpPr>
        <dsp:cNvPr id="0" name=""/>
        <dsp:cNvSpPr/>
      </dsp:nvSpPr>
      <dsp:spPr>
        <a:xfrm>
          <a:off x="1508391" y="3265475"/>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622300">
            <a:lnSpc>
              <a:spcPct val="90000"/>
            </a:lnSpc>
            <a:spcBef>
              <a:spcPct val="0"/>
            </a:spcBef>
            <a:spcAft>
              <a:spcPct val="35000"/>
            </a:spcAft>
            <a:buNone/>
          </a:pPr>
          <a:r>
            <a:rPr lang="en-US" sz="1400" b="0" i="0" kern="1200"/>
            <a:t>All code that was passed around for viewing and working on was done via email. Anytime a change was made to any class, we had to make sure the GUI still worked properly with the newly edited .java file.</a:t>
          </a:r>
          <a:endParaRPr lang="en-US" sz="1400" kern="1200"/>
        </a:p>
      </dsp:txBody>
      <dsp:txXfrm>
        <a:off x="1508391" y="3265475"/>
        <a:ext cx="4987658" cy="1305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E8DB4-343C-40DF-95BC-E8EF42EFCBC1}">
      <dsp:nvSpPr>
        <dsp:cNvPr id="0" name=""/>
        <dsp:cNvSpPr/>
      </dsp:nvSpPr>
      <dsp:spPr>
        <a:xfrm>
          <a:off x="0" y="96874"/>
          <a:ext cx="9404352" cy="9539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DE9C8F-3D8E-4E84-A48F-BF1BA5F8DD26}">
      <dsp:nvSpPr>
        <dsp:cNvPr id="0" name=""/>
        <dsp:cNvSpPr/>
      </dsp:nvSpPr>
      <dsp:spPr>
        <a:xfrm>
          <a:off x="192089" y="399211"/>
          <a:ext cx="349595" cy="34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53BBEF-88CA-436E-A30C-8D0D09FD73C8}">
      <dsp:nvSpPr>
        <dsp:cNvPr id="0" name=""/>
        <dsp:cNvSpPr/>
      </dsp:nvSpPr>
      <dsp:spPr>
        <a:xfrm>
          <a:off x="733775" y="256334"/>
          <a:ext cx="8637426" cy="69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05" tIns="73505" rIns="73505" bIns="73505" numCol="1" spcCol="1270" anchor="ctr" anchorCtr="0">
          <a:noAutofit/>
        </a:bodyPr>
        <a:lstStyle/>
        <a:p>
          <a:pPr marL="0" lvl="0" indent="0" algn="l" defTabSz="622300">
            <a:lnSpc>
              <a:spcPct val="90000"/>
            </a:lnSpc>
            <a:spcBef>
              <a:spcPct val="0"/>
            </a:spcBef>
            <a:spcAft>
              <a:spcPct val="35000"/>
            </a:spcAft>
            <a:buNone/>
          </a:pPr>
          <a:r>
            <a:rPr lang="en-US" sz="1400" b="0" i="0" kern="1200"/>
            <a:t>Overall, the program works better than anticipated. If we had a whole semester to work on it, we could have added more features to it for more functionality. However, it works perfectly fine for our requirements.</a:t>
          </a:r>
          <a:endParaRPr lang="en-US" sz="1400" kern="1200"/>
        </a:p>
      </dsp:txBody>
      <dsp:txXfrm>
        <a:off x="733775" y="256334"/>
        <a:ext cx="8637426" cy="694539"/>
      </dsp:txXfrm>
    </dsp:sp>
    <dsp:sp modelId="{9C95C502-F2CE-4829-B358-132296AD1F26}">
      <dsp:nvSpPr>
        <dsp:cNvPr id="0" name=""/>
        <dsp:cNvSpPr/>
      </dsp:nvSpPr>
      <dsp:spPr>
        <a:xfrm>
          <a:off x="0" y="1224437"/>
          <a:ext cx="9404352" cy="6350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922D8-BC11-4F6F-88CF-5BFF051D7E91}">
      <dsp:nvSpPr>
        <dsp:cNvPr id="0" name=""/>
        <dsp:cNvSpPr/>
      </dsp:nvSpPr>
      <dsp:spPr>
        <a:xfrm>
          <a:off x="192089" y="1367314"/>
          <a:ext cx="349595" cy="34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8ADB7F-871F-4C84-B218-0690B48A8878}">
      <dsp:nvSpPr>
        <dsp:cNvPr id="0" name=""/>
        <dsp:cNvSpPr/>
      </dsp:nvSpPr>
      <dsp:spPr>
        <a:xfrm>
          <a:off x="733775" y="1224437"/>
          <a:ext cx="8637426" cy="69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05" tIns="73505" rIns="73505" bIns="73505" numCol="1" spcCol="1270" anchor="ctr" anchorCtr="0">
          <a:noAutofit/>
        </a:bodyPr>
        <a:lstStyle/>
        <a:p>
          <a:pPr marL="0" lvl="0" indent="0" algn="l" defTabSz="622300">
            <a:lnSpc>
              <a:spcPct val="90000"/>
            </a:lnSpc>
            <a:spcBef>
              <a:spcPct val="0"/>
            </a:spcBef>
            <a:spcAft>
              <a:spcPct val="35000"/>
            </a:spcAft>
            <a:buNone/>
          </a:pPr>
          <a:r>
            <a:rPr lang="en-US" sz="1400" b="0" i="0" kern="1200"/>
            <a:t>The GUI allows the user to do certain actions emulating a program that would be used at an actual truck weight station.</a:t>
          </a:r>
          <a:endParaRPr lang="en-US" sz="1400" kern="1200"/>
        </a:p>
      </dsp:txBody>
      <dsp:txXfrm>
        <a:off x="733775" y="1224437"/>
        <a:ext cx="8637426" cy="694539"/>
      </dsp:txXfrm>
    </dsp:sp>
    <dsp:sp modelId="{A143300A-2CA4-4643-B2DC-6AEC5E8C11EA}">
      <dsp:nvSpPr>
        <dsp:cNvPr id="0" name=""/>
        <dsp:cNvSpPr/>
      </dsp:nvSpPr>
      <dsp:spPr>
        <a:xfrm>
          <a:off x="0" y="2092612"/>
          <a:ext cx="9404352" cy="99877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C4BA9D-405F-4681-A050-B78EF13516E2}">
      <dsp:nvSpPr>
        <dsp:cNvPr id="0" name=""/>
        <dsp:cNvSpPr/>
      </dsp:nvSpPr>
      <dsp:spPr>
        <a:xfrm>
          <a:off x="192089" y="2417371"/>
          <a:ext cx="349595" cy="34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E7F645-8B93-45F9-BCFE-B4E62D5A950C}">
      <dsp:nvSpPr>
        <dsp:cNvPr id="0" name=""/>
        <dsp:cNvSpPr/>
      </dsp:nvSpPr>
      <dsp:spPr>
        <a:xfrm>
          <a:off x="717019" y="2180731"/>
          <a:ext cx="8637426" cy="69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05" tIns="73505" rIns="73505" bIns="73505" numCol="1" spcCol="1270" anchor="ctr" anchorCtr="0">
          <a:noAutofit/>
        </a:bodyPr>
        <a:lstStyle/>
        <a:p>
          <a:pPr marL="0" lvl="0" indent="0" algn="l" defTabSz="622300">
            <a:lnSpc>
              <a:spcPct val="90000"/>
            </a:lnSpc>
            <a:spcBef>
              <a:spcPct val="0"/>
            </a:spcBef>
            <a:spcAft>
              <a:spcPct val="35000"/>
            </a:spcAft>
            <a:buNone/>
          </a:pPr>
          <a:r>
            <a:rPr lang="en-US" sz="1400" b="0" i="0" kern="1200" dirty="0"/>
            <a:t>Hardest part of the program was all of us testing the program to make sure all features of it worked. Multiple times we had to go back and figure out why a certain thing wasn’t displaying, validating inputs to make sure garbage data doesn’t get collected, and many other tasks with the GUI.</a:t>
          </a:r>
          <a:endParaRPr lang="en-US" sz="1400" kern="1200" dirty="0"/>
        </a:p>
      </dsp:txBody>
      <dsp:txXfrm>
        <a:off x="717019" y="2180731"/>
        <a:ext cx="8637426" cy="694539"/>
      </dsp:txXfrm>
    </dsp:sp>
    <dsp:sp modelId="{E35AFD3B-3A77-4046-BA0C-36998885049F}">
      <dsp:nvSpPr>
        <dsp:cNvPr id="0" name=""/>
        <dsp:cNvSpPr/>
      </dsp:nvSpPr>
      <dsp:spPr>
        <a:xfrm>
          <a:off x="0" y="3265019"/>
          <a:ext cx="9404352" cy="63500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A4722-9657-4A4A-81FA-616F83232403}">
      <dsp:nvSpPr>
        <dsp:cNvPr id="0" name=""/>
        <dsp:cNvSpPr/>
      </dsp:nvSpPr>
      <dsp:spPr>
        <a:xfrm>
          <a:off x="192089" y="3407896"/>
          <a:ext cx="349595" cy="34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26D7C3-E28F-41D6-A1B3-3E9396D5F958}">
      <dsp:nvSpPr>
        <dsp:cNvPr id="0" name=""/>
        <dsp:cNvSpPr/>
      </dsp:nvSpPr>
      <dsp:spPr>
        <a:xfrm>
          <a:off x="733775" y="3265019"/>
          <a:ext cx="8637426" cy="69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05" tIns="73505" rIns="73505" bIns="73505" numCol="1" spcCol="1270" anchor="ctr" anchorCtr="0">
          <a:noAutofit/>
        </a:bodyPr>
        <a:lstStyle/>
        <a:p>
          <a:pPr marL="0" lvl="0" indent="0" algn="l" defTabSz="622300">
            <a:lnSpc>
              <a:spcPct val="90000"/>
            </a:lnSpc>
            <a:spcBef>
              <a:spcPct val="0"/>
            </a:spcBef>
            <a:spcAft>
              <a:spcPct val="35000"/>
            </a:spcAft>
            <a:buNone/>
          </a:pPr>
          <a:r>
            <a:rPr lang="en-US" sz="1400" b="0" i="0" kern="1200"/>
            <a:t>The GUI design was a group effort and we had to make sure everything lined up and looked just like we planned.</a:t>
          </a:r>
          <a:endParaRPr lang="en-US" sz="1400" kern="1200"/>
        </a:p>
      </dsp:txBody>
      <dsp:txXfrm>
        <a:off x="733775" y="3265019"/>
        <a:ext cx="8637426" cy="69453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4/22/2020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4/22/2020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4/22/2020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4/22/2020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4/22/2020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4/22/2020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F9C8-EBA8-4E36-94F2-DEB92E73E76B}"/>
              </a:ext>
            </a:extLst>
          </p:cNvPr>
          <p:cNvSpPr>
            <a:spLocks noGrp="1"/>
          </p:cNvSpPr>
          <p:nvPr>
            <p:ph type="ctrTitle"/>
          </p:nvPr>
        </p:nvSpPr>
        <p:spPr/>
        <p:txBody>
          <a:bodyPr/>
          <a:lstStyle/>
          <a:p>
            <a:r>
              <a:rPr lang="en-US" dirty="0"/>
              <a:t>Truck Scale GUI</a:t>
            </a:r>
          </a:p>
        </p:txBody>
      </p:sp>
      <p:sp>
        <p:nvSpPr>
          <p:cNvPr id="3" name="Subtitle 2">
            <a:extLst>
              <a:ext uri="{FF2B5EF4-FFF2-40B4-BE49-F238E27FC236}">
                <a16:creationId xmlns:a16="http://schemas.microsoft.com/office/drawing/2014/main" id="{24DDD09F-09CF-46B3-AD04-7B85178E28B8}"/>
              </a:ext>
            </a:extLst>
          </p:cNvPr>
          <p:cNvSpPr>
            <a:spLocks noGrp="1"/>
          </p:cNvSpPr>
          <p:nvPr>
            <p:ph type="subTitle" idx="1"/>
          </p:nvPr>
        </p:nvSpPr>
        <p:spPr>
          <a:xfrm>
            <a:off x="1154955" y="4777379"/>
            <a:ext cx="8825658" cy="1329805"/>
          </a:xfrm>
        </p:spPr>
        <p:txBody>
          <a:bodyPr>
            <a:normAutofit fontScale="85000" lnSpcReduction="20000"/>
          </a:bodyPr>
          <a:lstStyle/>
          <a:p>
            <a:r>
              <a:rPr lang="en-US" dirty="0"/>
              <a:t>Created By:</a:t>
            </a:r>
          </a:p>
          <a:p>
            <a:r>
              <a:rPr lang="en-US" dirty="0"/>
              <a:t>Robert Burton</a:t>
            </a:r>
          </a:p>
          <a:p>
            <a:r>
              <a:rPr lang="en-US" dirty="0"/>
              <a:t>Robert Hall</a:t>
            </a:r>
          </a:p>
          <a:p>
            <a:r>
              <a:rPr lang="en-US" dirty="0"/>
              <a:t>Colton Edwards</a:t>
            </a:r>
          </a:p>
          <a:p>
            <a:endParaRPr lang="en-US" dirty="0"/>
          </a:p>
        </p:txBody>
      </p:sp>
    </p:spTree>
    <p:extLst>
      <p:ext uri="{BB962C8B-B14F-4D97-AF65-F5344CB8AC3E}">
        <p14:creationId xmlns:p14="http://schemas.microsoft.com/office/powerpoint/2010/main" val="189411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73667-CD25-47C0-8FBF-1D648424BD2A}"/>
              </a:ext>
            </a:extLst>
          </p:cNvPr>
          <p:cNvSpPr>
            <a:spLocks noGrp="1"/>
          </p:cNvSpPr>
          <p:nvPr>
            <p:ph type="title"/>
          </p:nvPr>
        </p:nvSpPr>
        <p:spPr>
          <a:xfrm>
            <a:off x="646111" y="452718"/>
            <a:ext cx="9404723" cy="1400530"/>
          </a:xfrm>
        </p:spPr>
        <p:txBody>
          <a:bodyPr>
            <a:normAutofit/>
          </a:bodyPr>
          <a:lstStyle/>
          <a:p>
            <a:r>
              <a:rPr lang="en-US" dirty="0"/>
              <a:t>Java Concepts used:</a:t>
            </a:r>
          </a:p>
        </p:txBody>
      </p:sp>
      <p:graphicFrame>
        <p:nvGraphicFramePr>
          <p:cNvPr id="5" name="Content Placeholder 2">
            <a:extLst>
              <a:ext uri="{FF2B5EF4-FFF2-40B4-BE49-F238E27FC236}">
                <a16:creationId xmlns:a16="http://schemas.microsoft.com/office/drawing/2014/main" id="{F7458C0D-33E2-4739-8F4A-1EDF4115DE47}"/>
              </a:ext>
            </a:extLst>
          </p:cNvPr>
          <p:cNvGraphicFramePr>
            <a:graphicFrameLocks noGrp="1"/>
          </p:cNvGraphicFramePr>
          <p:nvPr>
            <p:ph idx="1"/>
            <p:extLst>
              <p:ext uri="{D42A27DB-BD31-4B8C-83A1-F6EECF244321}">
                <p14:modId xmlns:p14="http://schemas.microsoft.com/office/powerpoint/2010/main" val="1911108694"/>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6335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FB2EFF-2315-4959-81B8-4F51C2B58067}"/>
              </a:ext>
            </a:extLst>
          </p:cNvPr>
          <p:cNvSpPr>
            <a:spLocks noGrp="1"/>
          </p:cNvSpPr>
          <p:nvPr>
            <p:ph type="title"/>
          </p:nvPr>
        </p:nvSpPr>
        <p:spPr>
          <a:xfrm>
            <a:off x="643855" y="1447800"/>
            <a:ext cx="3108626" cy="4572000"/>
          </a:xfrm>
        </p:spPr>
        <p:txBody>
          <a:bodyPr anchor="ctr">
            <a:normAutofit/>
          </a:bodyPr>
          <a:lstStyle/>
          <a:p>
            <a:r>
              <a:rPr lang="en-US" sz="3000">
                <a:solidFill>
                  <a:srgbClr val="F2F2F2"/>
                </a:solidFill>
              </a:rPr>
              <a:t>How did we communicate?</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F0E54A7B-B2AC-4958-8232-A7BEDDD9889A}"/>
              </a:ext>
            </a:extLst>
          </p:cNvPr>
          <p:cNvGraphicFramePr>
            <a:graphicFrameLocks noGrp="1"/>
          </p:cNvGraphicFramePr>
          <p:nvPr>
            <p:ph idx="1"/>
            <p:extLst>
              <p:ext uri="{D42A27DB-BD31-4B8C-83A1-F6EECF244321}">
                <p14:modId xmlns:p14="http://schemas.microsoft.com/office/powerpoint/2010/main" val="82073422"/>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903771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67A8-D9D6-4730-8F1E-86605E12D3CF}"/>
              </a:ext>
            </a:extLst>
          </p:cNvPr>
          <p:cNvSpPr>
            <a:spLocks noGrp="1"/>
          </p:cNvSpPr>
          <p:nvPr>
            <p:ph type="title"/>
          </p:nvPr>
        </p:nvSpPr>
        <p:spPr>
          <a:xfrm>
            <a:off x="646111" y="452718"/>
            <a:ext cx="9404723" cy="1400530"/>
          </a:xfrm>
        </p:spPr>
        <p:txBody>
          <a:bodyPr>
            <a:normAutofit/>
          </a:bodyPr>
          <a:lstStyle/>
          <a:p>
            <a:r>
              <a:rPr lang="en-US"/>
              <a:t>Summary, thoughts, and challenges.</a:t>
            </a:r>
          </a:p>
        </p:txBody>
      </p:sp>
      <p:graphicFrame>
        <p:nvGraphicFramePr>
          <p:cNvPr id="18" name="Content Placeholder 2">
            <a:extLst>
              <a:ext uri="{FF2B5EF4-FFF2-40B4-BE49-F238E27FC236}">
                <a16:creationId xmlns:a16="http://schemas.microsoft.com/office/drawing/2014/main" id="{4EA6B980-56B9-4BB1-A719-FB58C830E1A6}"/>
              </a:ext>
            </a:extLst>
          </p:cNvPr>
          <p:cNvGraphicFramePr>
            <a:graphicFrameLocks noGrp="1"/>
          </p:cNvGraphicFramePr>
          <p:nvPr>
            <p:ph idx="1"/>
            <p:extLst>
              <p:ext uri="{D42A27DB-BD31-4B8C-83A1-F6EECF244321}">
                <p14:modId xmlns:p14="http://schemas.microsoft.com/office/powerpoint/2010/main" val="1968724375"/>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7418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20AF2F-00DD-49F3-B616-F6DEDE97E17B}"/>
              </a:ext>
            </a:extLst>
          </p:cNvPr>
          <p:cNvSpPr txBox="1"/>
          <p:nvPr/>
        </p:nvSpPr>
        <p:spPr>
          <a:xfrm>
            <a:off x="514770" y="210210"/>
            <a:ext cx="8296712" cy="1446550"/>
          </a:xfrm>
          <a:prstGeom prst="rect">
            <a:avLst/>
          </a:prstGeom>
          <a:noFill/>
        </p:spPr>
        <p:txBody>
          <a:bodyPr wrap="square" rtlCol="0">
            <a:spAutoFit/>
          </a:bodyPr>
          <a:lstStyle/>
          <a:p>
            <a:r>
              <a:rPr lang="en-US" sz="8800" dirty="0"/>
              <a:t>Questions?</a:t>
            </a:r>
          </a:p>
        </p:txBody>
      </p:sp>
      <p:pic>
        <p:nvPicPr>
          <p:cNvPr id="3" name="Picture 2" descr="Image result for weigh station ticket example">
            <a:extLst>
              <a:ext uri="{FF2B5EF4-FFF2-40B4-BE49-F238E27FC236}">
                <a16:creationId xmlns:a16="http://schemas.microsoft.com/office/drawing/2014/main" id="{524C5403-C489-4569-B51C-B806ED780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991" b="21991"/>
          <a:stretch>
            <a:fillRect/>
          </a:stretch>
        </p:blipFill>
        <p:spPr bwMode="auto">
          <a:xfrm>
            <a:off x="514770" y="1778076"/>
            <a:ext cx="11290859" cy="355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72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FD461-2112-409B-A38E-2C378031D90B}"/>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a:solidFill>
                  <a:srgbClr val="EBEBEB"/>
                </a:solidFill>
              </a:rPr>
              <a:t>General Design</a:t>
            </a:r>
          </a:p>
        </p:txBody>
      </p:sp>
      <p:sp>
        <p:nvSpPr>
          <p:cNvPr id="4" name="Text Placeholder 3">
            <a:extLst>
              <a:ext uri="{FF2B5EF4-FFF2-40B4-BE49-F238E27FC236}">
                <a16:creationId xmlns:a16="http://schemas.microsoft.com/office/drawing/2014/main" id="{2BD7496E-FAA6-415D-962D-C4032A04BD3C}"/>
              </a:ext>
            </a:extLst>
          </p:cNvPr>
          <p:cNvSpPr>
            <a:spLocks noGrp="1"/>
          </p:cNvSpPr>
          <p:nvPr>
            <p:ph type="body" sz="half" idx="2"/>
          </p:nvPr>
        </p:nvSpPr>
        <p:spPr>
          <a:xfrm>
            <a:off x="7973137" y="4588329"/>
            <a:ext cx="3571163" cy="1621508"/>
          </a:xfrm>
        </p:spPr>
        <p:txBody>
          <a:bodyPr vert="horz" lIns="91440" tIns="45720" rIns="91440" bIns="45720" rtlCol="0" anchor="t">
            <a:normAutofit/>
          </a:bodyPr>
          <a:lstStyle/>
          <a:p>
            <a:r>
              <a:rPr lang="en-US" sz="1800" cap="all">
                <a:solidFill>
                  <a:schemeClr val="tx2">
                    <a:lumMod val="40000"/>
                    <a:lumOff val="60000"/>
                  </a:schemeClr>
                </a:solidFill>
              </a:rPr>
              <a:t>Our program is being designed to act and preform as a professional weigh station would.</a:t>
            </a:r>
          </a:p>
        </p:txBody>
      </p:sp>
      <p:sp>
        <p:nvSpPr>
          <p:cNvPr id="3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Placeholder 4">
            <a:extLst>
              <a:ext uri="{FF2B5EF4-FFF2-40B4-BE49-F238E27FC236}">
                <a16:creationId xmlns:a16="http://schemas.microsoft.com/office/drawing/2014/main" id="{7D3D5A7E-100C-4B07-A65D-662AACB76D5B}"/>
              </a:ext>
            </a:extLst>
          </p:cNvPr>
          <p:cNvPicPr>
            <a:picLocks noGrp="1" noChangeAspect="1"/>
          </p:cNvPicPr>
          <p:nvPr>
            <p:ph type="pic" idx="1"/>
          </p:nvPr>
        </p:nvPicPr>
        <p:blipFill rotWithShape="1">
          <a:blip r:embed="rId7"/>
          <a:srcRect l="17046" r="17042" b="-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34" name="Rectangle 25">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72298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88952"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8605878" y="6228080"/>
            <a:ext cx="993734"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0"/>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BF44CEA1-2340-4E00-A4AA-82E8CB0AC81B}"/>
              </a:ext>
            </a:extLst>
          </p:cNvPr>
          <p:cNvSpPr>
            <a:spLocks noGrp="1"/>
          </p:cNvSpPr>
          <p:nvPr>
            <p:ph type="title"/>
          </p:nvPr>
        </p:nvSpPr>
        <p:spPr>
          <a:xfrm>
            <a:off x="806195" y="804672"/>
            <a:ext cx="3521359" cy="5248656"/>
          </a:xfrm>
        </p:spPr>
        <p:txBody>
          <a:bodyPr anchor="ctr">
            <a:normAutofit/>
          </a:bodyPr>
          <a:lstStyle/>
          <a:p>
            <a:pPr algn="ctr"/>
            <a:r>
              <a:rPr lang="en-US" dirty="0"/>
              <a:t>Brief Overview</a:t>
            </a:r>
            <a:endParaRPr lang="en-US"/>
          </a:p>
        </p:txBody>
      </p:sp>
      <p:sp>
        <p:nvSpPr>
          <p:cNvPr id="3" name="Content Placeholder 2">
            <a:extLst>
              <a:ext uri="{FF2B5EF4-FFF2-40B4-BE49-F238E27FC236}">
                <a16:creationId xmlns:a16="http://schemas.microsoft.com/office/drawing/2014/main" id="{D44D7978-DC04-482B-ABB2-5CB2D98C47E7}"/>
              </a:ext>
            </a:extLst>
          </p:cNvPr>
          <p:cNvSpPr>
            <a:spLocks noGrp="1"/>
          </p:cNvSpPr>
          <p:nvPr>
            <p:ph idx="1"/>
          </p:nvPr>
        </p:nvSpPr>
        <p:spPr>
          <a:xfrm>
            <a:off x="4975861" y="804671"/>
            <a:ext cx="6399930" cy="5248657"/>
          </a:xfrm>
        </p:spPr>
        <p:txBody>
          <a:bodyPr anchor="ctr">
            <a:normAutofit/>
          </a:bodyPr>
          <a:lstStyle/>
          <a:p>
            <a:pPr>
              <a:lnSpc>
                <a:spcPct val="90000"/>
              </a:lnSpc>
            </a:pPr>
            <a:r>
              <a:rPr lang="en-US" sz="1500"/>
              <a:t>The main goal of the program was to make a GUI front end , classes supporting the GUI in the background to simulate a program a truck weight station would use.</a:t>
            </a:r>
          </a:p>
          <a:p>
            <a:pPr>
              <a:lnSpc>
                <a:spcPct val="90000"/>
              </a:lnSpc>
            </a:pPr>
            <a:r>
              <a:rPr lang="en-US" sz="1500"/>
              <a:t>It is built with Java SDK with Java Swing as the GUI framework.</a:t>
            </a:r>
          </a:p>
          <a:p>
            <a:pPr>
              <a:lnSpc>
                <a:spcPct val="90000"/>
              </a:lnSpc>
            </a:pPr>
            <a:r>
              <a:rPr lang="en-US" sz="1500"/>
              <a:t>We used Object Oriented programming to ensure the classes and methods that we used will all work together to make a solid program.</a:t>
            </a:r>
          </a:p>
          <a:p>
            <a:pPr>
              <a:lnSpc>
                <a:spcPct val="90000"/>
              </a:lnSpc>
            </a:pPr>
            <a:r>
              <a:rPr lang="en-US" sz="1500"/>
              <a:t>User can do tasks such as:</a:t>
            </a:r>
          </a:p>
          <a:p>
            <a:pPr lvl="1">
              <a:lnSpc>
                <a:spcPct val="90000"/>
              </a:lnSpc>
            </a:pPr>
            <a:r>
              <a:rPr lang="en-US" sz="1500"/>
              <a:t>Add a new driver.</a:t>
            </a:r>
          </a:p>
          <a:p>
            <a:pPr lvl="1">
              <a:lnSpc>
                <a:spcPct val="90000"/>
              </a:lnSpc>
            </a:pPr>
            <a:r>
              <a:rPr lang="en-US" sz="1500"/>
              <a:t>Remove a driver.</a:t>
            </a:r>
          </a:p>
          <a:p>
            <a:pPr lvl="1">
              <a:lnSpc>
                <a:spcPct val="90000"/>
              </a:lnSpc>
            </a:pPr>
            <a:r>
              <a:rPr lang="en-US" sz="1500"/>
              <a:t>Add ticket for driver.</a:t>
            </a:r>
          </a:p>
          <a:p>
            <a:pPr lvl="1">
              <a:lnSpc>
                <a:spcPct val="90000"/>
              </a:lnSpc>
            </a:pPr>
            <a:r>
              <a:rPr lang="en-US" sz="1500"/>
              <a:t>Select a user for viewing on the main window.</a:t>
            </a:r>
          </a:p>
          <a:p>
            <a:pPr marL="457200" lvl="1" indent="0">
              <a:lnSpc>
                <a:spcPct val="90000"/>
              </a:lnSpc>
              <a:buNone/>
            </a:pPr>
            <a:r>
              <a:rPr lang="en-US" sz="1500"/>
              <a:t>Input validation was key here. Inputs from user are analyzed to make sure garbage data does not go into the program to cause problems.</a:t>
            </a:r>
          </a:p>
        </p:txBody>
      </p:sp>
    </p:spTree>
    <p:extLst>
      <p:ext uri="{BB962C8B-B14F-4D97-AF65-F5344CB8AC3E}">
        <p14:creationId xmlns:p14="http://schemas.microsoft.com/office/powerpoint/2010/main" val="3246120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AF3A-50C2-4363-9739-0CF576ECF346}"/>
              </a:ext>
            </a:extLst>
          </p:cNvPr>
          <p:cNvSpPr>
            <a:spLocks noGrp="1"/>
          </p:cNvSpPr>
          <p:nvPr>
            <p:ph type="title"/>
          </p:nvPr>
        </p:nvSpPr>
        <p:spPr>
          <a:xfrm>
            <a:off x="648930" y="629266"/>
            <a:ext cx="3322912" cy="1641987"/>
          </a:xfrm>
        </p:spPr>
        <p:txBody>
          <a:bodyPr>
            <a:normAutofit/>
          </a:bodyPr>
          <a:lstStyle/>
          <a:p>
            <a:r>
              <a:rPr lang="en-US" dirty="0"/>
              <a:t>Colton Edwards</a:t>
            </a:r>
          </a:p>
        </p:txBody>
      </p:sp>
      <p:pic>
        <p:nvPicPr>
          <p:cNvPr id="5" name="Picture 4">
            <a:extLst>
              <a:ext uri="{FF2B5EF4-FFF2-40B4-BE49-F238E27FC236}">
                <a16:creationId xmlns:a16="http://schemas.microsoft.com/office/drawing/2014/main" id="{A3686E44-52FF-46FE-ADF4-8469F1426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842" y="629266"/>
            <a:ext cx="7826458" cy="5390534"/>
          </a:xfrm>
          <a:prstGeom prst="rect">
            <a:avLst/>
          </a:prstGeom>
          <a:effectLst>
            <a:outerShdw blurRad="50800" dist="38100" dir="5400000" algn="t" rotWithShape="0">
              <a:prstClr val="black">
                <a:alpha val="43000"/>
              </a:prstClr>
            </a:outerShdw>
          </a:effectLst>
        </p:spPr>
      </p:pic>
      <p:sp>
        <p:nvSpPr>
          <p:cNvPr id="10" name="Rectangle 9">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1BB777F-CA59-43A2-BDDD-DF20307D417B}"/>
              </a:ext>
            </a:extLst>
          </p:cNvPr>
          <p:cNvSpPr>
            <a:spLocks noGrp="1"/>
          </p:cNvSpPr>
          <p:nvPr>
            <p:ph idx="1"/>
          </p:nvPr>
        </p:nvSpPr>
        <p:spPr>
          <a:xfrm>
            <a:off x="647701" y="2438401"/>
            <a:ext cx="3324141" cy="3809998"/>
          </a:xfrm>
        </p:spPr>
        <p:txBody>
          <a:bodyPr>
            <a:normAutofit/>
          </a:bodyPr>
          <a:lstStyle/>
          <a:p>
            <a:r>
              <a:rPr lang="en-US" dirty="0"/>
              <a:t>Worked on the back-end classes, tested the GUI, and worked on the PowerPoint.</a:t>
            </a:r>
          </a:p>
          <a:p>
            <a:r>
              <a:rPr lang="en-US" dirty="0"/>
              <a:t>Time spent on program: too long</a:t>
            </a:r>
          </a:p>
          <a:p>
            <a:r>
              <a:rPr lang="en-US" dirty="0"/>
              <a:t>Favorite food: chicken and rice</a:t>
            </a:r>
          </a:p>
          <a:p>
            <a:pPr marL="0" indent="0">
              <a:buNone/>
            </a:pPr>
            <a:endParaRPr lang="en-US" dirty="0"/>
          </a:p>
        </p:txBody>
      </p:sp>
    </p:spTree>
    <p:extLst>
      <p:ext uri="{BB962C8B-B14F-4D97-AF65-F5344CB8AC3E}">
        <p14:creationId xmlns:p14="http://schemas.microsoft.com/office/powerpoint/2010/main" val="4116813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C7F8F-5FE1-4F3A-B1A6-63FC977AADC4}"/>
              </a:ext>
            </a:extLst>
          </p:cNvPr>
          <p:cNvSpPr>
            <a:spLocks noGrp="1"/>
          </p:cNvSpPr>
          <p:nvPr>
            <p:ph type="title"/>
          </p:nvPr>
        </p:nvSpPr>
        <p:spPr>
          <a:xfrm>
            <a:off x="5282381" y="629266"/>
            <a:ext cx="4767471" cy="1641986"/>
          </a:xfrm>
        </p:spPr>
        <p:txBody>
          <a:bodyPr>
            <a:normAutofit/>
          </a:bodyPr>
          <a:lstStyle/>
          <a:p>
            <a:r>
              <a:rPr lang="en-US"/>
              <a:t>Robert Hall</a:t>
            </a:r>
            <a:br>
              <a:rPr lang="en-US"/>
            </a:br>
            <a:endParaRPr lang="en-US" dirty="0"/>
          </a:p>
        </p:txBody>
      </p:sp>
      <p:pic>
        <p:nvPicPr>
          <p:cNvPr id="7" name="Picture 6" descr="A person taking a selfie&#10;&#10;Description automatically generated">
            <a:extLst>
              <a:ext uri="{FF2B5EF4-FFF2-40B4-BE49-F238E27FC236}">
                <a16:creationId xmlns:a16="http://schemas.microsoft.com/office/drawing/2014/main" id="{08439667-7413-48EC-A6C6-7B78594CDD5D}"/>
              </a:ext>
            </a:extLst>
          </p:cNvPr>
          <p:cNvPicPr>
            <a:picLocks noChangeAspect="1"/>
          </p:cNvPicPr>
          <p:nvPr/>
        </p:nvPicPr>
        <p:blipFill rotWithShape="1">
          <a:blip r:embed="rId3"/>
          <a:srcRect t="4946" b="4946"/>
          <a:stretch/>
        </p:blipFill>
        <p:spPr>
          <a:xfrm rot="5400000">
            <a:off x="-505983" y="1317746"/>
            <a:ext cx="5999584" cy="4054557"/>
          </a:xfrm>
          <a:prstGeom prst="rect">
            <a:avLst/>
          </a:prstGeom>
        </p:spPr>
      </p:pic>
      <p:sp>
        <p:nvSpPr>
          <p:cNvPr id="3" name="Content Placeholder 2">
            <a:extLst>
              <a:ext uri="{FF2B5EF4-FFF2-40B4-BE49-F238E27FC236}">
                <a16:creationId xmlns:a16="http://schemas.microsoft.com/office/drawing/2014/main" id="{41248755-9342-4AC3-9132-A040B8855278}"/>
              </a:ext>
            </a:extLst>
          </p:cNvPr>
          <p:cNvSpPr>
            <a:spLocks noGrp="1"/>
          </p:cNvSpPr>
          <p:nvPr>
            <p:ph idx="1"/>
          </p:nvPr>
        </p:nvSpPr>
        <p:spPr>
          <a:xfrm>
            <a:off x="5282381" y="1337387"/>
            <a:ext cx="4767471" cy="3809999"/>
          </a:xfrm>
        </p:spPr>
        <p:txBody>
          <a:bodyPr>
            <a:normAutofit/>
          </a:bodyPr>
          <a:lstStyle/>
          <a:p>
            <a:r>
              <a:rPr lang="en-US" sz="2800" dirty="0"/>
              <a:t>Worked on the GUI, and added all comments and Javadocs to the code.</a:t>
            </a:r>
          </a:p>
          <a:p>
            <a:r>
              <a:rPr lang="en-US" sz="2800" dirty="0"/>
              <a:t>Time spent on program: too long.</a:t>
            </a:r>
          </a:p>
          <a:p>
            <a:r>
              <a:rPr lang="en-US" sz="2800" dirty="0"/>
              <a:t>Favorite Food: Sushi</a:t>
            </a:r>
          </a:p>
          <a:p>
            <a:endParaRPr lang="en-US" dirty="0"/>
          </a:p>
        </p:txBody>
      </p:sp>
    </p:spTree>
    <p:extLst>
      <p:ext uri="{BB962C8B-B14F-4D97-AF65-F5344CB8AC3E}">
        <p14:creationId xmlns:p14="http://schemas.microsoft.com/office/powerpoint/2010/main" val="257123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AFBD-1FC7-4559-A294-469951715B0A}"/>
              </a:ext>
            </a:extLst>
          </p:cNvPr>
          <p:cNvSpPr>
            <a:spLocks noGrp="1"/>
          </p:cNvSpPr>
          <p:nvPr>
            <p:ph type="title"/>
          </p:nvPr>
        </p:nvSpPr>
        <p:spPr>
          <a:xfrm>
            <a:off x="5282381" y="629266"/>
            <a:ext cx="4767471" cy="1641986"/>
          </a:xfrm>
        </p:spPr>
        <p:txBody>
          <a:bodyPr>
            <a:normAutofit/>
          </a:bodyPr>
          <a:lstStyle/>
          <a:p>
            <a:r>
              <a:rPr lang="en-US" dirty="0"/>
              <a:t>Robert Burton	</a:t>
            </a:r>
          </a:p>
        </p:txBody>
      </p:sp>
      <p:pic>
        <p:nvPicPr>
          <p:cNvPr id="5" name="Picture 4" descr="A person wearing a red shirt and smiling at the camera&#10;&#10;Description automatically generated">
            <a:extLst>
              <a:ext uri="{FF2B5EF4-FFF2-40B4-BE49-F238E27FC236}">
                <a16:creationId xmlns:a16="http://schemas.microsoft.com/office/drawing/2014/main" id="{6BFEF479-7051-4A97-BF25-49F5B838BDFD}"/>
              </a:ext>
            </a:extLst>
          </p:cNvPr>
          <p:cNvPicPr>
            <a:picLocks noChangeAspect="1"/>
          </p:cNvPicPr>
          <p:nvPr/>
        </p:nvPicPr>
        <p:blipFill rotWithShape="1">
          <a:blip r:embed="rId3"/>
          <a:srcRect l="6946" r="2946"/>
          <a:stretch/>
        </p:blipFill>
        <p:spPr>
          <a:xfrm>
            <a:off x="431320" y="465837"/>
            <a:ext cx="3835998" cy="5676171"/>
          </a:xfrm>
          <a:prstGeom prst="rect">
            <a:avLst/>
          </a:prstGeom>
        </p:spPr>
      </p:pic>
      <p:sp>
        <p:nvSpPr>
          <p:cNvPr id="3" name="Content Placeholder 2">
            <a:extLst>
              <a:ext uri="{FF2B5EF4-FFF2-40B4-BE49-F238E27FC236}">
                <a16:creationId xmlns:a16="http://schemas.microsoft.com/office/drawing/2014/main" id="{FE40F9B4-35E9-4B08-AA58-11FE06A28A89}"/>
              </a:ext>
            </a:extLst>
          </p:cNvPr>
          <p:cNvSpPr>
            <a:spLocks noGrp="1"/>
          </p:cNvSpPr>
          <p:nvPr>
            <p:ph idx="1"/>
          </p:nvPr>
        </p:nvSpPr>
        <p:spPr>
          <a:xfrm>
            <a:off x="5282381" y="1398922"/>
            <a:ext cx="4767471" cy="3809999"/>
          </a:xfrm>
        </p:spPr>
        <p:txBody>
          <a:bodyPr>
            <a:normAutofit/>
          </a:bodyPr>
          <a:lstStyle/>
          <a:p>
            <a:r>
              <a:rPr lang="en-US" sz="3200" dirty="0"/>
              <a:t>Worked on this PowerPoint, UML Diagrams, and back-end classes.</a:t>
            </a:r>
          </a:p>
          <a:p>
            <a:r>
              <a:rPr lang="en-US" sz="3200" dirty="0"/>
              <a:t>Favorite food: Steak and a baked potato.</a:t>
            </a:r>
          </a:p>
        </p:txBody>
      </p:sp>
    </p:spTree>
    <p:extLst>
      <p:ext uri="{BB962C8B-B14F-4D97-AF65-F5344CB8AC3E}">
        <p14:creationId xmlns:p14="http://schemas.microsoft.com/office/powerpoint/2010/main" val="1380079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8"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9" name="Freeform: Shape 11">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F2E6944-F352-4754-8715-B1A742C11EAE}"/>
              </a:ext>
            </a:extLst>
          </p:cNvPr>
          <p:cNvSpPr>
            <a:spLocks noGrp="1"/>
          </p:cNvSpPr>
          <p:nvPr>
            <p:ph type="title"/>
          </p:nvPr>
        </p:nvSpPr>
        <p:spPr>
          <a:xfrm>
            <a:off x="653143" y="1645920"/>
            <a:ext cx="3522879" cy="4470821"/>
          </a:xfrm>
        </p:spPr>
        <p:txBody>
          <a:bodyPr>
            <a:normAutofit/>
          </a:bodyPr>
          <a:lstStyle/>
          <a:p>
            <a:pPr algn="r"/>
            <a:r>
              <a:rPr lang="en-US">
                <a:solidFill>
                  <a:schemeClr val="bg2"/>
                </a:solidFill>
              </a:rPr>
              <a:t>Features to our program:</a:t>
            </a:r>
          </a:p>
        </p:txBody>
      </p:sp>
      <p:sp>
        <p:nvSpPr>
          <p:cNvPr id="3" name="Content Placeholder 2">
            <a:extLst>
              <a:ext uri="{FF2B5EF4-FFF2-40B4-BE49-F238E27FC236}">
                <a16:creationId xmlns:a16="http://schemas.microsoft.com/office/drawing/2014/main" id="{14F77398-8CD8-48BE-81D6-9524E04BA6E2}"/>
              </a:ext>
            </a:extLst>
          </p:cNvPr>
          <p:cNvSpPr>
            <a:spLocks noGrp="1"/>
          </p:cNvSpPr>
          <p:nvPr>
            <p:ph idx="1"/>
          </p:nvPr>
        </p:nvSpPr>
        <p:spPr>
          <a:xfrm>
            <a:off x="5204109" y="1645920"/>
            <a:ext cx="6269434" cy="4470821"/>
          </a:xfrm>
        </p:spPr>
        <p:txBody>
          <a:bodyPr>
            <a:normAutofit/>
          </a:bodyPr>
          <a:lstStyle/>
          <a:p>
            <a:pPr>
              <a:lnSpc>
                <a:spcPct val="90000"/>
              </a:lnSpc>
            </a:pPr>
            <a:r>
              <a:rPr lang="en-US" sz="1400"/>
              <a:t>Our program includes a number of different things a user can do:</a:t>
            </a:r>
          </a:p>
          <a:p>
            <a:pPr>
              <a:lnSpc>
                <a:spcPct val="90000"/>
              </a:lnSpc>
            </a:pPr>
            <a:r>
              <a:rPr lang="en-US" sz="1400"/>
              <a:t>User can:</a:t>
            </a:r>
          </a:p>
          <a:p>
            <a:pPr lvl="1">
              <a:lnSpc>
                <a:spcPct val="90000"/>
              </a:lnSpc>
            </a:pPr>
            <a:r>
              <a:rPr lang="en-US" sz="1400"/>
              <a:t>Add a new drivers to the list of drivers.</a:t>
            </a:r>
          </a:p>
          <a:p>
            <a:pPr lvl="1">
              <a:lnSpc>
                <a:spcPct val="90000"/>
              </a:lnSpc>
            </a:pPr>
            <a:r>
              <a:rPr lang="en-US" sz="1400"/>
              <a:t>Delete a drivers from the list of drivers.</a:t>
            </a:r>
          </a:p>
          <a:p>
            <a:pPr lvl="1">
              <a:lnSpc>
                <a:spcPct val="90000"/>
              </a:lnSpc>
            </a:pPr>
            <a:r>
              <a:rPr lang="en-US" sz="1400"/>
              <a:t>Add a ticket to a driver.</a:t>
            </a:r>
          </a:p>
          <a:p>
            <a:pPr lvl="1">
              <a:lnSpc>
                <a:spcPct val="90000"/>
              </a:lnSpc>
            </a:pPr>
            <a:r>
              <a:rPr lang="en-US" sz="1400"/>
              <a:t>View and display on the main screen a driver.</a:t>
            </a:r>
          </a:p>
          <a:p>
            <a:pPr>
              <a:lnSpc>
                <a:spcPct val="90000"/>
              </a:lnSpc>
            </a:pPr>
            <a:r>
              <a:rPr lang="en-US" sz="1400"/>
              <a:t>Choosing a driver in the menu clears the old one out, and updates information about driver as needed.</a:t>
            </a:r>
          </a:p>
          <a:p>
            <a:pPr>
              <a:lnSpc>
                <a:spcPct val="90000"/>
              </a:lnSpc>
            </a:pPr>
            <a:r>
              <a:rPr lang="en-US" sz="1400"/>
              <a:t>Adding a ticket to a driver will update main screen information.</a:t>
            </a:r>
          </a:p>
          <a:p>
            <a:pPr>
              <a:lnSpc>
                <a:spcPct val="90000"/>
              </a:lnSpc>
            </a:pPr>
            <a:r>
              <a:rPr lang="en-US" sz="1400"/>
              <a:t>The main method is included in the TruckScaleGUI, the constructor for the class displays the GUI and the button components have actions behind them which allow our program to communicate. </a:t>
            </a:r>
          </a:p>
        </p:txBody>
      </p:sp>
    </p:spTree>
    <p:extLst>
      <p:ext uri="{BB962C8B-B14F-4D97-AF65-F5344CB8AC3E}">
        <p14:creationId xmlns:p14="http://schemas.microsoft.com/office/powerpoint/2010/main" val="308570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F9D0-DEBD-43E2-B9BA-8BD3F0BDBAD1}"/>
              </a:ext>
            </a:extLst>
          </p:cNvPr>
          <p:cNvSpPr>
            <a:spLocks noGrp="1"/>
          </p:cNvSpPr>
          <p:nvPr>
            <p:ph type="title"/>
          </p:nvPr>
        </p:nvSpPr>
        <p:spPr>
          <a:xfrm>
            <a:off x="646111" y="1447799"/>
            <a:ext cx="3105075" cy="1444750"/>
          </a:xfrm>
        </p:spPr>
        <p:txBody>
          <a:bodyPr vert="horz" lIns="91440" tIns="45720" rIns="91440" bIns="45720" rtlCol="0" anchor="b">
            <a:normAutofit/>
          </a:bodyPr>
          <a:lstStyle/>
          <a:p>
            <a:r>
              <a:rPr lang="en-US" sz="3200"/>
              <a:t>UML Diagrams for classes.</a:t>
            </a:r>
          </a:p>
        </p:txBody>
      </p:sp>
      <p:sp>
        <p:nvSpPr>
          <p:cNvPr id="18" name="Freeform: Shape 17">
            <a:extLst>
              <a:ext uri="{FF2B5EF4-FFF2-40B4-BE49-F238E27FC236}">
                <a16:creationId xmlns:a16="http://schemas.microsoft.com/office/drawing/2014/main" id="{18073EE4-EB60-444A-A7EA-82035FCDE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0" name="Freeform 23">
            <a:extLst>
              <a:ext uri="{FF2B5EF4-FFF2-40B4-BE49-F238E27FC236}">
                <a16:creationId xmlns:a16="http://schemas.microsoft.com/office/drawing/2014/main" id="{86AD7ABD-24C8-4B21-A948-ABC2F8C70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2" name="Rectangle 21">
            <a:extLst>
              <a:ext uri="{FF2B5EF4-FFF2-40B4-BE49-F238E27FC236}">
                <a16:creationId xmlns:a16="http://schemas.microsoft.com/office/drawing/2014/main" id="{B63082B3-0202-4A7D-A42B-721E4CE9E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TextBox 12">
            <a:extLst>
              <a:ext uri="{FF2B5EF4-FFF2-40B4-BE49-F238E27FC236}">
                <a16:creationId xmlns:a16="http://schemas.microsoft.com/office/drawing/2014/main" id="{6A8F7D13-0FAA-473A-8E96-811FD383E788}"/>
              </a:ext>
            </a:extLst>
          </p:cNvPr>
          <p:cNvSpPr txBox="1"/>
          <p:nvPr/>
        </p:nvSpPr>
        <p:spPr>
          <a:xfrm>
            <a:off x="646111" y="3088493"/>
            <a:ext cx="3104751" cy="2931307"/>
          </a:xfrm>
          <a:prstGeom prst="rect">
            <a:avLst/>
          </a:prstGeom>
        </p:spPr>
        <p:txBody>
          <a:bodyPr vert="horz" lIns="91440" tIns="45720" rIns="91440" bIns="45720" rtlCol="0">
            <a:normAutofit/>
          </a:bodyPr>
          <a:lstStyle/>
          <a:p>
            <a:pPr>
              <a:lnSpc>
                <a:spcPct val="90000"/>
              </a:lnSpc>
              <a:spcBef>
                <a:spcPts val="1000"/>
              </a:spcBef>
              <a:buClr>
                <a:schemeClr val="bg2">
                  <a:lumMod val="40000"/>
                  <a:lumOff val="60000"/>
                </a:schemeClr>
              </a:buClr>
              <a:buSzPct val="80000"/>
              <a:buFont typeface="Wingdings 3" charset="2"/>
              <a:buChar char=""/>
            </a:pPr>
            <a:r>
              <a:rPr lang="en-US" sz="1600" dirty="0">
                <a:latin typeface="+mj-lt"/>
                <a:ea typeface="+mj-ea"/>
                <a:cs typeface="+mj-cs"/>
              </a:rPr>
              <a:t> - Here is the UML Diagrams for the classes we used.</a:t>
            </a:r>
          </a:p>
          <a:p>
            <a:pPr>
              <a:lnSpc>
                <a:spcPct val="90000"/>
              </a:lnSpc>
              <a:spcBef>
                <a:spcPts val="1000"/>
              </a:spcBef>
              <a:buClr>
                <a:schemeClr val="bg2">
                  <a:lumMod val="40000"/>
                  <a:lumOff val="60000"/>
                </a:schemeClr>
              </a:buClr>
              <a:buSzPct val="80000"/>
              <a:buFont typeface="Wingdings 3" charset="2"/>
              <a:buChar char=""/>
            </a:pPr>
            <a:r>
              <a:rPr lang="en-US" sz="1600" dirty="0" err="1">
                <a:latin typeface="+mj-lt"/>
                <a:ea typeface="+mj-ea"/>
                <a:cs typeface="+mj-cs"/>
              </a:rPr>
              <a:t>CustomerInformation</a:t>
            </a:r>
            <a:r>
              <a:rPr lang="en-US" sz="1600" dirty="0">
                <a:latin typeface="+mj-lt"/>
                <a:ea typeface="+mj-ea"/>
                <a:cs typeface="+mj-cs"/>
              </a:rPr>
              <a:t> and </a:t>
            </a:r>
            <a:r>
              <a:rPr lang="en-US" sz="1600" dirty="0" err="1">
                <a:latin typeface="+mj-lt"/>
                <a:ea typeface="+mj-ea"/>
                <a:cs typeface="+mj-cs"/>
              </a:rPr>
              <a:t>TruckScale</a:t>
            </a:r>
            <a:r>
              <a:rPr lang="en-US" sz="1600" dirty="0">
                <a:latin typeface="+mj-lt"/>
                <a:ea typeface="+mj-ea"/>
                <a:cs typeface="+mj-cs"/>
              </a:rPr>
              <a:t> all have setter methods not included here. </a:t>
            </a:r>
          </a:p>
          <a:p>
            <a:pPr>
              <a:lnSpc>
                <a:spcPct val="90000"/>
              </a:lnSpc>
              <a:spcBef>
                <a:spcPts val="1000"/>
              </a:spcBef>
              <a:buClr>
                <a:schemeClr val="bg2">
                  <a:lumMod val="40000"/>
                  <a:lumOff val="60000"/>
                </a:schemeClr>
              </a:buClr>
              <a:buSzPct val="80000"/>
              <a:buFont typeface="Wingdings 3" charset="2"/>
              <a:buChar char=""/>
            </a:pPr>
            <a:r>
              <a:rPr lang="en-US" sz="1600" dirty="0">
                <a:latin typeface="+mj-lt"/>
                <a:ea typeface="+mj-ea"/>
                <a:cs typeface="+mj-cs"/>
              </a:rPr>
              <a:t> - The “validation” class is used for searching a list of drivers, and returning a -1 if the driver is not in the list. It returns the index of the item if it is available.</a:t>
            </a:r>
          </a:p>
          <a:p>
            <a:pPr>
              <a:lnSpc>
                <a:spcPct val="90000"/>
              </a:lnSpc>
              <a:spcBef>
                <a:spcPts val="1000"/>
              </a:spcBef>
              <a:buClr>
                <a:schemeClr val="bg2">
                  <a:lumMod val="40000"/>
                  <a:lumOff val="60000"/>
                </a:schemeClr>
              </a:buClr>
              <a:buSzPct val="80000"/>
              <a:buFont typeface="Wingdings 3" charset="2"/>
              <a:buChar char=""/>
            </a:pPr>
            <a:endParaRPr lang="en-US" sz="1600" dirty="0">
              <a:latin typeface="+mj-lt"/>
              <a:ea typeface="+mj-ea"/>
              <a:cs typeface="+mj-cs"/>
            </a:endParaRPr>
          </a:p>
          <a:p>
            <a:pPr>
              <a:lnSpc>
                <a:spcPct val="90000"/>
              </a:lnSpc>
              <a:spcBef>
                <a:spcPts val="1000"/>
              </a:spcBef>
              <a:buClr>
                <a:schemeClr val="bg2">
                  <a:lumMod val="40000"/>
                  <a:lumOff val="60000"/>
                </a:schemeClr>
              </a:buClr>
              <a:buSzPct val="80000"/>
              <a:buFont typeface="Wingdings 3" charset="2"/>
              <a:buChar char=""/>
            </a:pPr>
            <a:endParaRPr lang="en-US" sz="1600" dirty="0">
              <a:latin typeface="+mj-lt"/>
              <a:ea typeface="+mj-ea"/>
              <a:cs typeface="+mj-cs"/>
            </a:endParaRPr>
          </a:p>
        </p:txBody>
      </p:sp>
      <p:pic>
        <p:nvPicPr>
          <p:cNvPr id="8" name="Content Placeholder 7" descr="A screenshot of a cell phone&#10;&#10;Description automatically generated">
            <a:extLst>
              <a:ext uri="{FF2B5EF4-FFF2-40B4-BE49-F238E27FC236}">
                <a16:creationId xmlns:a16="http://schemas.microsoft.com/office/drawing/2014/main" id="{46AFAA43-FAF0-4B08-9CA7-95E5821456D2}"/>
              </a:ext>
            </a:extLst>
          </p:cNvPr>
          <p:cNvPicPr>
            <a:picLocks noGrp="1" noChangeAspect="1"/>
          </p:cNvPicPr>
          <p:nvPr>
            <p:ph idx="1"/>
          </p:nvPr>
        </p:nvPicPr>
        <p:blipFill>
          <a:blip r:embed="rId3"/>
          <a:stretch>
            <a:fillRect/>
          </a:stretch>
        </p:blipFill>
        <p:spPr>
          <a:xfrm>
            <a:off x="4781939" y="317341"/>
            <a:ext cx="1686973" cy="3468252"/>
          </a:xfrm>
          <a:prstGeom prst="rect">
            <a:avLst/>
          </a:prstGeom>
          <a:effectLst/>
        </p:spPr>
      </p:pic>
      <p:pic>
        <p:nvPicPr>
          <p:cNvPr id="12" name="Picture 11" descr="A picture containing bird, tree, flower&#10;&#10;Description automatically generated">
            <a:extLst>
              <a:ext uri="{FF2B5EF4-FFF2-40B4-BE49-F238E27FC236}">
                <a16:creationId xmlns:a16="http://schemas.microsoft.com/office/drawing/2014/main" id="{013CE434-D5AE-4484-A904-C0CD4202E5E3}"/>
              </a:ext>
            </a:extLst>
          </p:cNvPr>
          <p:cNvPicPr>
            <a:picLocks noChangeAspect="1"/>
          </p:cNvPicPr>
          <p:nvPr/>
        </p:nvPicPr>
        <p:blipFill>
          <a:blip r:embed="rId4"/>
          <a:stretch>
            <a:fillRect/>
          </a:stretch>
        </p:blipFill>
        <p:spPr>
          <a:xfrm>
            <a:off x="8763219" y="1613839"/>
            <a:ext cx="3148022" cy="1474654"/>
          </a:xfrm>
          <a:prstGeom prst="rect">
            <a:avLst/>
          </a:prstGeom>
          <a:effectLst/>
        </p:spPr>
      </p:pic>
      <p:pic>
        <p:nvPicPr>
          <p:cNvPr id="10" name="Picture 9" descr="A screenshot of a cell phone&#10;&#10;Description automatically generated">
            <a:extLst>
              <a:ext uri="{FF2B5EF4-FFF2-40B4-BE49-F238E27FC236}">
                <a16:creationId xmlns:a16="http://schemas.microsoft.com/office/drawing/2014/main" id="{4BFE0512-F75A-4764-B04D-B7E659A55834}"/>
              </a:ext>
            </a:extLst>
          </p:cNvPr>
          <p:cNvPicPr>
            <a:picLocks noChangeAspect="1"/>
          </p:cNvPicPr>
          <p:nvPr/>
        </p:nvPicPr>
        <p:blipFill>
          <a:blip r:embed="rId5"/>
          <a:stretch>
            <a:fillRect/>
          </a:stretch>
        </p:blipFill>
        <p:spPr>
          <a:xfrm>
            <a:off x="7089540" y="317341"/>
            <a:ext cx="1460479" cy="3512393"/>
          </a:xfrm>
          <a:prstGeom prst="rect">
            <a:avLst/>
          </a:prstGeom>
          <a:effectLst/>
        </p:spPr>
      </p:pic>
      <p:pic>
        <p:nvPicPr>
          <p:cNvPr id="15" name="Picture 14" descr="A picture containing bird&#10;&#10;Description automatically generated">
            <a:extLst>
              <a:ext uri="{FF2B5EF4-FFF2-40B4-BE49-F238E27FC236}">
                <a16:creationId xmlns:a16="http://schemas.microsoft.com/office/drawing/2014/main" id="{FC1FC1B7-6E10-4207-A167-B1399979B514}"/>
              </a:ext>
            </a:extLst>
          </p:cNvPr>
          <p:cNvPicPr>
            <a:picLocks noChangeAspect="1"/>
          </p:cNvPicPr>
          <p:nvPr/>
        </p:nvPicPr>
        <p:blipFill>
          <a:blip r:embed="rId6"/>
          <a:stretch>
            <a:fillRect/>
          </a:stretch>
        </p:blipFill>
        <p:spPr>
          <a:xfrm>
            <a:off x="8903717" y="3797757"/>
            <a:ext cx="2867025" cy="2581275"/>
          </a:xfrm>
          <a:prstGeom prst="rect">
            <a:avLst/>
          </a:prstGeom>
        </p:spPr>
      </p:pic>
    </p:spTree>
    <p:extLst>
      <p:ext uri="{BB962C8B-B14F-4D97-AF65-F5344CB8AC3E}">
        <p14:creationId xmlns:p14="http://schemas.microsoft.com/office/powerpoint/2010/main" val="812203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397BEA-E2E9-46AA-8CDD-579565AE1BF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3800" b="0" i="0" kern="1200">
                <a:solidFill>
                  <a:srgbClr val="EBEBEB"/>
                </a:solidFill>
                <a:latin typeface="+mj-lt"/>
                <a:ea typeface="+mj-ea"/>
                <a:cs typeface="+mj-cs"/>
              </a:rPr>
              <a:t>Flowcharting our program</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descr="A screenshot of a cell phone&#10;&#10;Description automatically generated">
            <a:extLst>
              <a:ext uri="{FF2B5EF4-FFF2-40B4-BE49-F238E27FC236}">
                <a16:creationId xmlns:a16="http://schemas.microsoft.com/office/drawing/2014/main" id="{47EEDF5E-4F89-438F-AF6A-33CF040B85BB}"/>
              </a:ext>
            </a:extLst>
          </p:cNvPr>
          <p:cNvPicPr>
            <a:picLocks noGrp="1" noChangeAspect="1"/>
          </p:cNvPicPr>
          <p:nvPr>
            <p:ph idx="1"/>
          </p:nvPr>
        </p:nvPicPr>
        <p:blipFill>
          <a:blip r:embed="rId6"/>
          <a:stretch>
            <a:fillRect/>
          </a:stretch>
        </p:blipFill>
        <p:spPr>
          <a:xfrm>
            <a:off x="146073" y="826944"/>
            <a:ext cx="7877080" cy="4430856"/>
          </a:xfrm>
          <a:prstGeom prst="rect">
            <a:avLst/>
          </a:prstGeom>
          <a:effectLst/>
        </p:spPr>
      </p:pic>
    </p:spTree>
    <p:extLst>
      <p:ext uri="{BB962C8B-B14F-4D97-AF65-F5344CB8AC3E}">
        <p14:creationId xmlns:p14="http://schemas.microsoft.com/office/powerpoint/2010/main" val="325136579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53</TotalTime>
  <Words>705</Words>
  <Application>Microsoft Office PowerPoint</Application>
  <PresentationFormat>Widescreen</PresentationFormat>
  <Paragraphs>63</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vt:lpstr>
      <vt:lpstr>Truck Scale GUI</vt:lpstr>
      <vt:lpstr>General Design</vt:lpstr>
      <vt:lpstr>Brief Overview</vt:lpstr>
      <vt:lpstr>Colton Edwards</vt:lpstr>
      <vt:lpstr>Robert Hall </vt:lpstr>
      <vt:lpstr>Robert Burton </vt:lpstr>
      <vt:lpstr>Features to our program:</vt:lpstr>
      <vt:lpstr>UML Diagrams for classes.</vt:lpstr>
      <vt:lpstr>Flowcharting our program</vt:lpstr>
      <vt:lpstr>Java Concepts used:</vt:lpstr>
      <vt:lpstr>How did we communicate?</vt:lpstr>
      <vt:lpstr>Summary, thoughts, and challenges.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Truck Scale GUI</dc:title>
  <dc:creator>Hall, Robert</dc:creator>
  <cp:lastModifiedBy>Hall, Robert</cp:lastModifiedBy>
  <cp:revision>3</cp:revision>
  <dcterms:created xsi:type="dcterms:W3CDTF">2020-04-22T20:59:04Z</dcterms:created>
  <dcterms:modified xsi:type="dcterms:W3CDTF">2020-04-22T21:52:08Z</dcterms:modified>
</cp:coreProperties>
</file>